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4"/>
  </p:notesMasterIdLst>
  <p:sldIdLst>
    <p:sldId id="281" r:id="rId5"/>
    <p:sldId id="282" r:id="rId6"/>
    <p:sldId id="284" r:id="rId7"/>
    <p:sldId id="287" r:id="rId8"/>
    <p:sldId id="286" r:id="rId9"/>
    <p:sldId id="288" r:id="rId10"/>
    <p:sldId id="289" r:id="rId11"/>
    <p:sldId id="290" r:id="rId12"/>
    <p:sldId id="285" r:id="rId13"/>
  </p:sldIdLst>
  <p:sldSz cx="12192000" cy="6858000"/>
  <p:notesSz cx="6858000" cy="9144000"/>
  <p:custDataLst>
    <p:tags r:id="rId15"/>
  </p:custData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2CC833-C87C-794C-91BA-5503DC152848}" v="71" dt="2022-05-14T18:39:48.4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85" autoAdjust="0"/>
    <p:restoredTop sz="94660"/>
  </p:normalViewPr>
  <p:slideViewPr>
    <p:cSldViewPr snapToGrid="0">
      <p:cViewPr varScale="1">
        <p:scale>
          <a:sx n="60" d="100"/>
          <a:sy n="60" d="100"/>
        </p:scale>
        <p:origin x="200" y="15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an Bayrak" userId="b26758ad-b2ae-43b2-ba89-298511825a2a" providerId="ADAL" clId="{C82CC833-C87C-794C-91BA-5503DC152848}"/>
    <pc:docChg chg="undo redo custSel addSld delSld modSld sldOrd">
      <pc:chgData name="Kaan Bayrak" userId="b26758ad-b2ae-43b2-ba89-298511825a2a" providerId="ADAL" clId="{C82CC833-C87C-794C-91BA-5503DC152848}" dt="2022-05-14T18:39:48.443" v="1214"/>
      <pc:docMkLst>
        <pc:docMk/>
      </pc:docMkLst>
      <pc:sldChg chg="modSp mod">
        <pc:chgData name="Kaan Bayrak" userId="b26758ad-b2ae-43b2-ba89-298511825a2a" providerId="ADAL" clId="{C82CC833-C87C-794C-91BA-5503DC152848}" dt="2022-05-13T16:23:19.188" v="208" actId="1076"/>
        <pc:sldMkLst>
          <pc:docMk/>
          <pc:sldMk cId="0" sldId="281"/>
        </pc:sldMkLst>
        <pc:spChg chg="mod">
          <ac:chgData name="Kaan Bayrak" userId="b26758ad-b2ae-43b2-ba89-298511825a2a" providerId="ADAL" clId="{C82CC833-C87C-794C-91BA-5503DC152848}" dt="2022-05-13T16:23:11.022" v="207" actId="255"/>
          <ac:spMkLst>
            <pc:docMk/>
            <pc:sldMk cId="0" sldId="281"/>
            <ac:spMk id="11" creationId="{00000000-0000-0000-0000-000000000000}"/>
          </ac:spMkLst>
        </pc:spChg>
        <pc:spChg chg="mod">
          <ac:chgData name="Kaan Bayrak" userId="b26758ad-b2ae-43b2-ba89-298511825a2a" providerId="ADAL" clId="{C82CC833-C87C-794C-91BA-5503DC152848}" dt="2022-05-13T16:23:19.188" v="208" actId="1076"/>
          <ac:spMkLst>
            <pc:docMk/>
            <pc:sldMk cId="0" sldId="281"/>
            <ac:spMk id="15365" creationId="{00000000-0000-0000-0000-000000000000}"/>
          </ac:spMkLst>
        </pc:spChg>
      </pc:sldChg>
      <pc:sldChg chg="addSp delSp modSp mod setBg addAnim delAnim">
        <pc:chgData name="Kaan Bayrak" userId="b26758ad-b2ae-43b2-ba89-298511825a2a" providerId="ADAL" clId="{C82CC833-C87C-794C-91BA-5503DC152848}" dt="2022-05-14T18:39:48.443" v="1214"/>
        <pc:sldMkLst>
          <pc:docMk/>
          <pc:sldMk cId="0" sldId="282"/>
        </pc:sldMkLst>
        <pc:spChg chg="add del mod">
          <ac:chgData name="Kaan Bayrak" userId="b26758ad-b2ae-43b2-ba89-298511825a2a" providerId="ADAL" clId="{C82CC833-C87C-794C-91BA-5503DC152848}" dt="2022-05-13T16:36:50.053" v="718"/>
          <ac:spMkLst>
            <pc:docMk/>
            <pc:sldMk cId="0" sldId="282"/>
            <ac:spMk id="2" creationId="{95DDE8E5-180C-7AB1-07BF-ECBDFC8324D0}"/>
          </ac:spMkLst>
        </pc:spChg>
        <pc:spChg chg="add del mod">
          <ac:chgData name="Kaan Bayrak" userId="b26758ad-b2ae-43b2-ba89-298511825a2a" providerId="ADAL" clId="{C82CC833-C87C-794C-91BA-5503DC152848}" dt="2022-05-13T16:46:38.508" v="757"/>
          <ac:spMkLst>
            <pc:docMk/>
            <pc:sldMk cId="0" sldId="282"/>
            <ac:spMk id="7" creationId="{E73CC081-2198-FC3D-9690-5174B31A4E43}"/>
          </ac:spMkLst>
        </pc:spChg>
        <pc:spChg chg="add del mod">
          <ac:chgData name="Kaan Bayrak" userId="b26758ad-b2ae-43b2-ba89-298511825a2a" providerId="ADAL" clId="{C82CC833-C87C-794C-91BA-5503DC152848}" dt="2022-05-14T18:39:40.160" v="1211"/>
          <ac:spMkLst>
            <pc:docMk/>
            <pc:sldMk cId="0" sldId="282"/>
            <ac:spMk id="8" creationId="{7F42119B-31DE-66F6-4E05-8A275840DE36}"/>
          </ac:spMkLst>
        </pc:spChg>
        <pc:spChg chg="add mod">
          <ac:chgData name="Kaan Bayrak" userId="b26758ad-b2ae-43b2-ba89-298511825a2a" providerId="ADAL" clId="{C82CC833-C87C-794C-91BA-5503DC152848}" dt="2022-05-14T18:39:34.392" v="1208"/>
          <ac:spMkLst>
            <pc:docMk/>
            <pc:sldMk cId="0" sldId="282"/>
            <ac:spMk id="9" creationId="{89D4CE34-753E-8421-3EED-4A9BE3116E3B}"/>
          </ac:spMkLst>
        </pc:spChg>
        <pc:spChg chg="add mod">
          <ac:chgData name="Kaan Bayrak" userId="b26758ad-b2ae-43b2-ba89-298511825a2a" providerId="ADAL" clId="{C82CC833-C87C-794C-91BA-5503DC152848}" dt="2022-05-14T18:39:15.652" v="1204" actId="1076"/>
          <ac:spMkLst>
            <pc:docMk/>
            <pc:sldMk cId="0" sldId="282"/>
            <ac:spMk id="10" creationId="{58A030DB-F955-4FF2-ED99-5B6DBE228DE7}"/>
          </ac:spMkLst>
        </pc:spChg>
        <pc:spChg chg="add mod">
          <ac:chgData name="Kaan Bayrak" userId="b26758ad-b2ae-43b2-ba89-298511825a2a" providerId="ADAL" clId="{C82CC833-C87C-794C-91BA-5503DC152848}" dt="2022-05-14T18:39:48.443" v="1214"/>
          <ac:spMkLst>
            <pc:docMk/>
            <pc:sldMk cId="0" sldId="282"/>
            <ac:spMk id="11" creationId="{737ECC50-4EE6-4699-8F3A-D224A8216393}"/>
          </ac:spMkLst>
        </pc:spChg>
        <pc:spChg chg="add mod">
          <ac:chgData name="Kaan Bayrak" userId="b26758ad-b2ae-43b2-ba89-298511825a2a" providerId="ADAL" clId="{C82CC833-C87C-794C-91BA-5503DC152848}" dt="2022-05-14T18:39:26.498" v="1205" actId="1076"/>
          <ac:spMkLst>
            <pc:docMk/>
            <pc:sldMk cId="0" sldId="282"/>
            <ac:spMk id="12" creationId="{8CF425E5-4FB8-E5D6-FCF0-E62A5849E039}"/>
          </ac:spMkLst>
        </pc:spChg>
        <pc:spChg chg="add del">
          <ac:chgData name="Kaan Bayrak" userId="b26758ad-b2ae-43b2-ba89-298511825a2a" providerId="ADAL" clId="{C82CC833-C87C-794C-91BA-5503DC152848}" dt="2022-05-13T16:42:58.003" v="744" actId="26606"/>
          <ac:spMkLst>
            <pc:docMk/>
            <pc:sldMk cId="0" sldId="282"/>
            <ac:spMk id="139" creationId="{53972666-584E-4CDC-9B20-13CDAD501FE9}"/>
          </ac:spMkLst>
        </pc:spChg>
        <pc:spChg chg="add del">
          <ac:chgData name="Kaan Bayrak" userId="b26758ad-b2ae-43b2-ba89-298511825a2a" providerId="ADAL" clId="{C82CC833-C87C-794C-91BA-5503DC152848}" dt="2022-05-13T16:42:58.003" v="744" actId="26606"/>
          <ac:spMkLst>
            <pc:docMk/>
            <pc:sldMk cId="0" sldId="282"/>
            <ac:spMk id="141" creationId="{E4F17063-EDA4-417B-946F-BA357F3B390D}"/>
          </ac:spMkLst>
        </pc:spChg>
        <pc:spChg chg="add del">
          <ac:chgData name="Kaan Bayrak" userId="b26758ad-b2ae-43b2-ba89-298511825a2a" providerId="ADAL" clId="{C82CC833-C87C-794C-91BA-5503DC152848}" dt="2022-05-13T16:42:58.003" v="744" actId="26606"/>
          <ac:spMkLst>
            <pc:docMk/>
            <pc:sldMk cId="0" sldId="282"/>
            <ac:spMk id="143" creationId="{D36F3EEA-55D4-4677-80E7-92D00B8F343B}"/>
          </ac:spMkLst>
        </pc:spChg>
        <pc:spChg chg="add del">
          <ac:chgData name="Kaan Bayrak" userId="b26758ad-b2ae-43b2-ba89-298511825a2a" providerId="ADAL" clId="{C82CC833-C87C-794C-91BA-5503DC152848}" dt="2022-05-13T16:42:58.003" v="744" actId="26606"/>
          <ac:spMkLst>
            <pc:docMk/>
            <pc:sldMk cId="0" sldId="282"/>
            <ac:spMk id="145" creationId="{C91E93A7-6C7F-4F77-9CB0-280D958EF4D2}"/>
          </ac:spMkLst>
        </pc:spChg>
        <pc:spChg chg="add del">
          <ac:chgData name="Kaan Bayrak" userId="b26758ad-b2ae-43b2-ba89-298511825a2a" providerId="ADAL" clId="{C82CC833-C87C-794C-91BA-5503DC152848}" dt="2022-05-13T16:47:25.487" v="768" actId="26606"/>
          <ac:spMkLst>
            <pc:docMk/>
            <pc:sldMk cId="0" sldId="282"/>
            <ac:spMk id="147" creationId="{0D052C5D-4E47-47F1-96A6-5251FAAEDE8C}"/>
          </ac:spMkLst>
        </pc:spChg>
        <pc:spChg chg="add del">
          <ac:chgData name="Kaan Bayrak" userId="b26758ad-b2ae-43b2-ba89-298511825a2a" providerId="ADAL" clId="{C82CC833-C87C-794C-91BA-5503DC152848}" dt="2022-05-13T16:47:25.487" v="768" actId="26606"/>
          <ac:spMkLst>
            <pc:docMk/>
            <pc:sldMk cId="0" sldId="282"/>
            <ac:spMk id="149" creationId="{79B9FD3C-5633-44F4-902E-55A97B2D20FF}"/>
          </ac:spMkLst>
        </pc:spChg>
        <pc:spChg chg="mod ord">
          <ac:chgData name="Kaan Bayrak" userId="b26758ad-b2ae-43b2-ba89-298511825a2a" providerId="ADAL" clId="{C82CC833-C87C-794C-91BA-5503DC152848}" dt="2022-05-13T16:47:25.487" v="768" actId="26606"/>
          <ac:spMkLst>
            <pc:docMk/>
            <pc:sldMk cId="0" sldId="282"/>
            <ac:spMk id="16386" creationId="{00000000-0000-0000-0000-000000000000}"/>
          </ac:spMkLst>
        </pc:spChg>
        <pc:spChg chg="del mod">
          <ac:chgData name="Kaan Bayrak" userId="b26758ad-b2ae-43b2-ba89-298511825a2a" providerId="ADAL" clId="{C82CC833-C87C-794C-91BA-5503DC152848}" dt="2022-05-13T16:36:44.835" v="715" actId="478"/>
          <ac:spMkLst>
            <pc:docMk/>
            <pc:sldMk cId="0" sldId="282"/>
            <ac:spMk id="16387" creationId="{00000000-0000-0000-0000-000000000000}"/>
          </ac:spMkLst>
        </pc:spChg>
        <pc:spChg chg="add del">
          <ac:chgData name="Kaan Bayrak" userId="b26758ad-b2ae-43b2-ba89-298511825a2a" providerId="ADAL" clId="{C82CC833-C87C-794C-91BA-5503DC152848}" dt="2022-05-13T16:42:59.696" v="746" actId="26606"/>
          <ac:spMkLst>
            <pc:docMk/>
            <pc:sldMk cId="0" sldId="282"/>
            <ac:spMk id="16389" creationId="{53972666-584E-4CDC-9B20-13CDAD501FE9}"/>
          </ac:spMkLst>
        </pc:spChg>
        <pc:spChg chg="add del">
          <ac:chgData name="Kaan Bayrak" userId="b26758ad-b2ae-43b2-ba89-298511825a2a" providerId="ADAL" clId="{C82CC833-C87C-794C-91BA-5503DC152848}" dt="2022-05-13T16:42:59.696" v="746" actId="26606"/>
          <ac:spMkLst>
            <pc:docMk/>
            <pc:sldMk cId="0" sldId="282"/>
            <ac:spMk id="16390" creationId="{3945859F-6A37-47EF-A754-6C2573345C86}"/>
          </ac:spMkLst>
        </pc:spChg>
        <pc:spChg chg="add del">
          <ac:chgData name="Kaan Bayrak" userId="b26758ad-b2ae-43b2-ba89-298511825a2a" providerId="ADAL" clId="{C82CC833-C87C-794C-91BA-5503DC152848}" dt="2022-05-13T16:42:59.696" v="746" actId="26606"/>
          <ac:spMkLst>
            <pc:docMk/>
            <pc:sldMk cId="0" sldId="282"/>
            <ac:spMk id="16391" creationId="{1AD5EB79-7F9A-4BBC-92A5-188382CBA1B6}"/>
          </ac:spMkLst>
        </pc:spChg>
        <pc:spChg chg="add del">
          <ac:chgData name="Kaan Bayrak" userId="b26758ad-b2ae-43b2-ba89-298511825a2a" providerId="ADAL" clId="{C82CC833-C87C-794C-91BA-5503DC152848}" dt="2022-05-13T16:42:59.696" v="746" actId="26606"/>
          <ac:spMkLst>
            <pc:docMk/>
            <pc:sldMk cId="0" sldId="282"/>
            <ac:spMk id="16392" creationId="{B9B8A17F-DC3A-4D9A-AA53-9BFB894CD7BA}"/>
          </ac:spMkLst>
        </pc:spChg>
        <pc:spChg chg="add del">
          <ac:chgData name="Kaan Bayrak" userId="b26758ad-b2ae-43b2-ba89-298511825a2a" providerId="ADAL" clId="{C82CC833-C87C-794C-91BA-5503DC152848}" dt="2022-05-13T16:43:02.588" v="748" actId="26606"/>
          <ac:spMkLst>
            <pc:docMk/>
            <pc:sldMk cId="0" sldId="282"/>
            <ac:spMk id="16395" creationId="{F689CAE2-C8F8-4865-B47F-373309AA2E23}"/>
          </ac:spMkLst>
        </pc:spChg>
        <pc:spChg chg="add del">
          <ac:chgData name="Kaan Bayrak" userId="b26758ad-b2ae-43b2-ba89-298511825a2a" providerId="ADAL" clId="{C82CC833-C87C-794C-91BA-5503DC152848}" dt="2022-05-13T16:43:05.451" v="751" actId="26606"/>
          <ac:spMkLst>
            <pc:docMk/>
            <pc:sldMk cId="0" sldId="282"/>
            <ac:spMk id="16398" creationId="{53972666-584E-4CDC-9B20-13CDAD501FE9}"/>
          </ac:spMkLst>
        </pc:spChg>
        <pc:spChg chg="add del">
          <ac:chgData name="Kaan Bayrak" userId="b26758ad-b2ae-43b2-ba89-298511825a2a" providerId="ADAL" clId="{C82CC833-C87C-794C-91BA-5503DC152848}" dt="2022-05-13T16:43:05.451" v="751" actId="26606"/>
          <ac:spMkLst>
            <pc:docMk/>
            <pc:sldMk cId="0" sldId="282"/>
            <ac:spMk id="16399" creationId="{56981798-4550-46DA-9172-4846E2FB66EC}"/>
          </ac:spMkLst>
        </pc:spChg>
        <pc:spChg chg="add del">
          <ac:chgData name="Kaan Bayrak" userId="b26758ad-b2ae-43b2-ba89-298511825a2a" providerId="ADAL" clId="{C82CC833-C87C-794C-91BA-5503DC152848}" dt="2022-05-13T16:43:05.451" v="751" actId="26606"/>
          <ac:spMkLst>
            <pc:docMk/>
            <pc:sldMk cId="0" sldId="282"/>
            <ac:spMk id="16400" creationId="{2D529E20-662F-4915-ACD7-970C026FDB7F}"/>
          </ac:spMkLst>
        </pc:spChg>
        <pc:spChg chg="add del">
          <ac:chgData name="Kaan Bayrak" userId="b26758ad-b2ae-43b2-ba89-298511825a2a" providerId="ADAL" clId="{C82CC833-C87C-794C-91BA-5503DC152848}" dt="2022-05-13T16:46:34.718" v="754" actId="26606"/>
          <ac:spMkLst>
            <pc:docMk/>
            <pc:sldMk cId="0" sldId="282"/>
            <ac:spMk id="16403" creationId="{F689CAE2-C8F8-4865-B47F-373309AA2E23}"/>
          </ac:spMkLst>
        </pc:spChg>
        <pc:spChg chg="add del">
          <ac:chgData name="Kaan Bayrak" userId="b26758ad-b2ae-43b2-ba89-298511825a2a" providerId="ADAL" clId="{C82CC833-C87C-794C-91BA-5503DC152848}" dt="2022-05-13T16:47:25.487" v="768" actId="26606"/>
          <ac:spMkLst>
            <pc:docMk/>
            <pc:sldMk cId="0" sldId="282"/>
            <ac:spMk id="16406" creationId="{129EED8E-74E7-42E8-979B-7A783E78A4CD}"/>
          </ac:spMkLst>
        </pc:spChg>
        <pc:spChg chg="add del">
          <ac:chgData name="Kaan Bayrak" userId="b26758ad-b2ae-43b2-ba89-298511825a2a" providerId="ADAL" clId="{C82CC833-C87C-794C-91BA-5503DC152848}" dt="2022-05-13T16:47:25.487" v="768" actId="26606"/>
          <ac:spMkLst>
            <pc:docMk/>
            <pc:sldMk cId="0" sldId="282"/>
            <ac:spMk id="16407" creationId="{0BD7060D-8DA2-4400-86F1-6A988F0E8AC3}"/>
          </ac:spMkLst>
        </pc:spChg>
        <pc:spChg chg="add del">
          <ac:chgData name="Kaan Bayrak" userId="b26758ad-b2ae-43b2-ba89-298511825a2a" providerId="ADAL" clId="{C82CC833-C87C-794C-91BA-5503DC152848}" dt="2022-05-13T16:47:25.487" v="768" actId="26606"/>
          <ac:spMkLst>
            <pc:docMk/>
            <pc:sldMk cId="0" sldId="282"/>
            <ac:spMk id="16408" creationId="{96E6678A-6101-4D77-8A14-5F70FBDB66F8}"/>
          </ac:spMkLst>
        </pc:spChg>
        <pc:spChg chg="add del">
          <ac:chgData name="Kaan Bayrak" userId="b26758ad-b2ae-43b2-ba89-298511825a2a" providerId="ADAL" clId="{C82CC833-C87C-794C-91BA-5503DC152848}" dt="2022-05-13T16:47:25.487" v="768" actId="26606"/>
          <ac:spMkLst>
            <pc:docMk/>
            <pc:sldMk cId="0" sldId="282"/>
            <ac:spMk id="16409" creationId="{AFA4E1D0-9351-4451-B0A0-51BEA42D86EB}"/>
          </ac:spMkLst>
        </pc:spChg>
        <pc:grpChg chg="add del">
          <ac:chgData name="Kaan Bayrak" userId="b26758ad-b2ae-43b2-ba89-298511825a2a" providerId="ADAL" clId="{C82CC833-C87C-794C-91BA-5503DC152848}" dt="2022-05-13T16:42:58.003" v="744" actId="26606"/>
          <ac:grpSpMkLst>
            <pc:docMk/>
            <pc:sldMk cId="0" sldId="282"/>
            <ac:grpSpMk id="135" creationId="{B84468F2-F6AE-4F60-95FB-AEF4ECB3136C}"/>
          </ac:grpSpMkLst>
        </pc:grpChg>
        <pc:grpChg chg="add del">
          <ac:chgData name="Kaan Bayrak" userId="b26758ad-b2ae-43b2-ba89-298511825a2a" providerId="ADAL" clId="{C82CC833-C87C-794C-91BA-5503DC152848}" dt="2022-05-13T16:42:59.696" v="746" actId="26606"/>
          <ac:grpSpMkLst>
            <pc:docMk/>
            <pc:sldMk cId="0" sldId="282"/>
            <ac:grpSpMk id="16388" creationId="{B84468F2-F6AE-4F60-95FB-AEF4ECB3136C}"/>
          </ac:grpSpMkLst>
        </pc:grpChg>
        <pc:grpChg chg="add del">
          <ac:chgData name="Kaan Bayrak" userId="b26758ad-b2ae-43b2-ba89-298511825a2a" providerId="ADAL" clId="{C82CC833-C87C-794C-91BA-5503DC152848}" dt="2022-05-13T16:43:02.588" v="748" actId="26606"/>
          <ac:grpSpMkLst>
            <pc:docMk/>
            <pc:sldMk cId="0" sldId="282"/>
            <ac:grpSpMk id="16394" creationId="{468E3F04-E02E-45AA-9A52-E2524D8DF92C}"/>
          </ac:grpSpMkLst>
        </pc:grpChg>
        <pc:grpChg chg="add del">
          <ac:chgData name="Kaan Bayrak" userId="b26758ad-b2ae-43b2-ba89-298511825a2a" providerId="ADAL" clId="{C82CC833-C87C-794C-91BA-5503DC152848}" dt="2022-05-13T16:43:05.451" v="751" actId="26606"/>
          <ac:grpSpMkLst>
            <pc:docMk/>
            <pc:sldMk cId="0" sldId="282"/>
            <ac:grpSpMk id="16397" creationId="{B84468F2-F6AE-4F60-95FB-AEF4ECB3136C}"/>
          </ac:grpSpMkLst>
        </pc:grpChg>
        <pc:grpChg chg="add del">
          <ac:chgData name="Kaan Bayrak" userId="b26758ad-b2ae-43b2-ba89-298511825a2a" providerId="ADAL" clId="{C82CC833-C87C-794C-91BA-5503DC152848}" dt="2022-05-13T16:46:34.718" v="754" actId="26606"/>
          <ac:grpSpMkLst>
            <pc:docMk/>
            <pc:sldMk cId="0" sldId="282"/>
            <ac:grpSpMk id="16402" creationId="{468E3F04-E02E-45AA-9A52-E2524D8DF92C}"/>
          </ac:grpSpMkLst>
        </pc:grpChg>
        <pc:grpChg chg="add del">
          <ac:chgData name="Kaan Bayrak" userId="b26758ad-b2ae-43b2-ba89-298511825a2a" providerId="ADAL" clId="{C82CC833-C87C-794C-91BA-5503DC152848}" dt="2022-05-13T16:47:25.487" v="768" actId="26606"/>
          <ac:grpSpMkLst>
            <pc:docMk/>
            <pc:sldMk cId="0" sldId="282"/>
            <ac:grpSpMk id="16405" creationId="{8CA5C868-0A82-4975-8602-F49477C7D523}"/>
          </ac:grpSpMkLst>
        </pc:grpChg>
        <pc:picChg chg="add del mod ord">
          <ac:chgData name="Kaan Bayrak" userId="b26758ad-b2ae-43b2-ba89-298511825a2a" providerId="ADAL" clId="{C82CC833-C87C-794C-91BA-5503DC152848}" dt="2022-05-14T18:36:30.751" v="1147" actId="478"/>
          <ac:picMkLst>
            <pc:docMk/>
            <pc:sldMk cId="0" sldId="282"/>
            <ac:picMk id="3" creationId="{2D21150C-9040-B92D-DB80-7F90C70FFE9B}"/>
          </ac:picMkLst>
        </pc:picChg>
        <pc:picChg chg="add del mod">
          <ac:chgData name="Kaan Bayrak" userId="b26758ad-b2ae-43b2-ba89-298511825a2a" providerId="ADAL" clId="{C82CC833-C87C-794C-91BA-5503DC152848}" dt="2022-05-13T16:40:32.337" v="725" actId="478"/>
          <ac:picMkLst>
            <pc:docMk/>
            <pc:sldMk cId="0" sldId="282"/>
            <ac:picMk id="4" creationId="{F1B92F35-7D45-3D8D-CEF0-4D04BDBAE408}"/>
          </ac:picMkLst>
        </pc:picChg>
        <pc:picChg chg="add del mod ord">
          <ac:chgData name="Kaan Bayrak" userId="b26758ad-b2ae-43b2-ba89-298511825a2a" providerId="ADAL" clId="{C82CC833-C87C-794C-91BA-5503DC152848}" dt="2022-05-14T18:36:30.751" v="1147" actId="478"/>
          <ac:picMkLst>
            <pc:docMk/>
            <pc:sldMk cId="0" sldId="282"/>
            <ac:picMk id="5" creationId="{EF2DB611-7CA2-1298-5094-DEF468E7339F}"/>
          </ac:picMkLst>
        </pc:picChg>
        <pc:picChg chg="add del mod ord">
          <ac:chgData name="Kaan Bayrak" userId="b26758ad-b2ae-43b2-ba89-298511825a2a" providerId="ADAL" clId="{C82CC833-C87C-794C-91BA-5503DC152848}" dt="2022-05-14T18:36:30.751" v="1147" actId="478"/>
          <ac:picMkLst>
            <pc:docMk/>
            <pc:sldMk cId="0" sldId="282"/>
            <ac:picMk id="6" creationId="{FFA3F973-ACD1-369F-B7D4-0CCCCEF83A0C}"/>
          </ac:picMkLst>
        </pc:picChg>
        <pc:picChg chg="add del mod ord">
          <ac:chgData name="Kaan Bayrak" userId="b26758ad-b2ae-43b2-ba89-298511825a2a" providerId="ADAL" clId="{C82CC833-C87C-794C-91BA-5503DC152848}" dt="2022-05-14T18:36:30.751" v="1147" actId="478"/>
          <ac:picMkLst>
            <pc:docMk/>
            <pc:sldMk cId="0" sldId="282"/>
            <ac:picMk id="1026" creationId="{0C9651FF-425A-9CBD-4D57-90DE149F58CC}"/>
          </ac:picMkLst>
        </pc:picChg>
        <pc:picChg chg="add del mod">
          <ac:chgData name="Kaan Bayrak" userId="b26758ad-b2ae-43b2-ba89-298511825a2a" providerId="ADAL" clId="{C82CC833-C87C-794C-91BA-5503DC152848}" dt="2022-05-13T16:47:24.837" v="767"/>
          <ac:picMkLst>
            <pc:docMk/>
            <pc:sldMk cId="0" sldId="282"/>
            <ac:picMk id="1028" creationId="{78BE7BA6-4B08-F75D-09A0-1FC2ADE5924F}"/>
          </ac:picMkLst>
        </pc:picChg>
        <pc:picChg chg="add del mod">
          <ac:chgData name="Kaan Bayrak" userId="b26758ad-b2ae-43b2-ba89-298511825a2a" providerId="ADAL" clId="{C82CC833-C87C-794C-91BA-5503DC152848}" dt="2022-05-14T18:36:30.751" v="1147" actId="478"/>
          <ac:picMkLst>
            <pc:docMk/>
            <pc:sldMk cId="0" sldId="282"/>
            <ac:picMk id="1030" creationId="{62F0AEC4-1F26-D04D-FAD2-205117247F77}"/>
          </ac:picMkLst>
        </pc:picChg>
      </pc:sldChg>
      <pc:sldChg chg="del">
        <pc:chgData name="Kaan Bayrak" userId="b26758ad-b2ae-43b2-ba89-298511825a2a" providerId="ADAL" clId="{C82CC833-C87C-794C-91BA-5503DC152848}" dt="2022-05-13T16:58:56.322" v="1142" actId="2696"/>
        <pc:sldMkLst>
          <pc:docMk/>
          <pc:sldMk cId="0" sldId="283"/>
        </pc:sldMkLst>
      </pc:sldChg>
      <pc:sldChg chg="addSp modSp mod ord">
        <pc:chgData name="Kaan Bayrak" userId="b26758ad-b2ae-43b2-ba89-298511825a2a" providerId="ADAL" clId="{C82CC833-C87C-794C-91BA-5503DC152848}" dt="2022-05-13T16:23:31.246" v="214" actId="20577"/>
        <pc:sldMkLst>
          <pc:docMk/>
          <pc:sldMk cId="3862439256" sldId="284"/>
        </pc:sldMkLst>
        <pc:spChg chg="mod">
          <ac:chgData name="Kaan Bayrak" userId="b26758ad-b2ae-43b2-ba89-298511825a2a" providerId="ADAL" clId="{C82CC833-C87C-794C-91BA-5503DC152848}" dt="2022-05-13T16:13:03.924" v="153" actId="20577"/>
          <ac:spMkLst>
            <pc:docMk/>
            <pc:sldMk cId="3862439256" sldId="284"/>
            <ac:spMk id="8" creationId="{04E5AC8F-1A28-46AA-824E-5EC883779A18}"/>
          </ac:spMkLst>
        </pc:spChg>
        <pc:spChg chg="mod">
          <ac:chgData name="Kaan Bayrak" userId="b26758ad-b2ae-43b2-ba89-298511825a2a" providerId="ADAL" clId="{C82CC833-C87C-794C-91BA-5503DC152848}" dt="2022-05-13T16:23:31.246" v="214" actId="20577"/>
          <ac:spMkLst>
            <pc:docMk/>
            <pc:sldMk cId="3862439256" sldId="284"/>
            <ac:spMk id="9" creationId="{1CFE36EA-964B-5443-AB5B-16BC0FAC333C}"/>
          </ac:spMkLst>
        </pc:spChg>
        <pc:picChg chg="add mod">
          <ac:chgData name="Kaan Bayrak" userId="b26758ad-b2ae-43b2-ba89-298511825a2a" providerId="ADAL" clId="{C82CC833-C87C-794C-91BA-5503DC152848}" dt="2022-05-13T16:20:13.178" v="193" actId="1076"/>
          <ac:picMkLst>
            <pc:docMk/>
            <pc:sldMk cId="3862439256" sldId="284"/>
            <ac:picMk id="2" creationId="{21B64241-C54A-094B-4B87-51E4BC02E6BA}"/>
          </ac:picMkLst>
        </pc:picChg>
        <pc:picChg chg="add mod">
          <ac:chgData name="Kaan Bayrak" userId="b26758ad-b2ae-43b2-ba89-298511825a2a" providerId="ADAL" clId="{C82CC833-C87C-794C-91BA-5503DC152848}" dt="2022-05-13T16:14:00.327" v="168" actId="1076"/>
          <ac:picMkLst>
            <pc:docMk/>
            <pc:sldMk cId="3862439256" sldId="284"/>
            <ac:picMk id="4" creationId="{35134226-2CD3-3DD3-4D25-233E5536F23D}"/>
          </ac:picMkLst>
        </pc:picChg>
        <pc:picChg chg="add mod">
          <ac:chgData name="Kaan Bayrak" userId="b26758ad-b2ae-43b2-ba89-298511825a2a" providerId="ADAL" clId="{C82CC833-C87C-794C-91BA-5503DC152848}" dt="2022-05-13T16:14:12.061" v="170" actId="1076"/>
          <ac:picMkLst>
            <pc:docMk/>
            <pc:sldMk cId="3862439256" sldId="284"/>
            <ac:picMk id="5" creationId="{EBBA7CF2-7FA1-366C-7A7E-FB4D928D31A6}"/>
          </ac:picMkLst>
        </pc:picChg>
        <pc:picChg chg="add mod">
          <ac:chgData name="Kaan Bayrak" userId="b26758ad-b2ae-43b2-ba89-298511825a2a" providerId="ADAL" clId="{C82CC833-C87C-794C-91BA-5503DC152848}" dt="2022-05-13T16:14:22.143" v="172" actId="1076"/>
          <ac:picMkLst>
            <pc:docMk/>
            <pc:sldMk cId="3862439256" sldId="284"/>
            <ac:picMk id="6" creationId="{A9B6F9BC-D576-2313-0240-E5C31F7C8F83}"/>
          </ac:picMkLst>
        </pc:picChg>
        <pc:picChg chg="add mod">
          <ac:chgData name="Kaan Bayrak" userId="b26758ad-b2ae-43b2-ba89-298511825a2a" providerId="ADAL" clId="{C82CC833-C87C-794C-91BA-5503DC152848}" dt="2022-05-13T16:14:54.410" v="175" actId="1076"/>
          <ac:picMkLst>
            <pc:docMk/>
            <pc:sldMk cId="3862439256" sldId="284"/>
            <ac:picMk id="7" creationId="{C32E2D1C-AD0F-450B-4208-935A2C175B0D}"/>
          </ac:picMkLst>
        </pc:picChg>
        <pc:picChg chg="add mod">
          <ac:chgData name="Kaan Bayrak" userId="b26758ad-b2ae-43b2-ba89-298511825a2a" providerId="ADAL" clId="{C82CC833-C87C-794C-91BA-5503DC152848}" dt="2022-05-13T16:15:32.126" v="178" actId="1076"/>
          <ac:picMkLst>
            <pc:docMk/>
            <pc:sldMk cId="3862439256" sldId="284"/>
            <ac:picMk id="10" creationId="{2EAFD24A-6F92-033A-1194-7DA3F8FC99D4}"/>
          </ac:picMkLst>
        </pc:picChg>
        <pc:picChg chg="add mod">
          <ac:chgData name="Kaan Bayrak" userId="b26758ad-b2ae-43b2-ba89-298511825a2a" providerId="ADAL" clId="{C82CC833-C87C-794C-91BA-5503DC152848}" dt="2022-05-13T16:15:43.010" v="181" actId="1076"/>
          <ac:picMkLst>
            <pc:docMk/>
            <pc:sldMk cId="3862439256" sldId="284"/>
            <ac:picMk id="11" creationId="{90CB29DF-20BC-5976-4879-E7176B95C63C}"/>
          </ac:picMkLst>
        </pc:picChg>
        <pc:picChg chg="add mod">
          <ac:chgData name="Kaan Bayrak" userId="b26758ad-b2ae-43b2-ba89-298511825a2a" providerId="ADAL" clId="{C82CC833-C87C-794C-91BA-5503DC152848}" dt="2022-05-13T16:16:04.593" v="183" actId="1076"/>
          <ac:picMkLst>
            <pc:docMk/>
            <pc:sldMk cId="3862439256" sldId="284"/>
            <ac:picMk id="12" creationId="{F1473A17-2591-210A-E1B2-B50F022CE66D}"/>
          </ac:picMkLst>
        </pc:picChg>
        <pc:picChg chg="add mod">
          <ac:chgData name="Kaan Bayrak" userId="b26758ad-b2ae-43b2-ba89-298511825a2a" providerId="ADAL" clId="{C82CC833-C87C-794C-91BA-5503DC152848}" dt="2022-05-13T16:16:14.778" v="185" actId="1076"/>
          <ac:picMkLst>
            <pc:docMk/>
            <pc:sldMk cId="3862439256" sldId="284"/>
            <ac:picMk id="13" creationId="{F1BF52B8-49E7-3B34-95DE-11121F5A0059}"/>
          </ac:picMkLst>
        </pc:picChg>
        <pc:picChg chg="add mod">
          <ac:chgData name="Kaan Bayrak" userId="b26758ad-b2ae-43b2-ba89-298511825a2a" providerId="ADAL" clId="{C82CC833-C87C-794C-91BA-5503DC152848}" dt="2022-05-13T16:16:52.257" v="190" actId="1076"/>
          <ac:picMkLst>
            <pc:docMk/>
            <pc:sldMk cId="3862439256" sldId="284"/>
            <ac:picMk id="14" creationId="{4232A05E-1ADE-0D55-87CC-364ABA6ACE3C}"/>
          </ac:picMkLst>
        </pc:picChg>
      </pc:sldChg>
      <pc:sldChg chg="modSp mod">
        <pc:chgData name="Kaan Bayrak" userId="b26758ad-b2ae-43b2-ba89-298511825a2a" providerId="ADAL" clId="{C82CC833-C87C-794C-91BA-5503DC152848}" dt="2022-05-13T12:56:56.207" v="127" actId="20577"/>
        <pc:sldMkLst>
          <pc:docMk/>
          <pc:sldMk cId="1556674834" sldId="285"/>
        </pc:sldMkLst>
        <pc:spChg chg="mod">
          <ac:chgData name="Kaan Bayrak" userId="b26758ad-b2ae-43b2-ba89-298511825a2a" providerId="ADAL" clId="{C82CC833-C87C-794C-91BA-5503DC152848}" dt="2022-05-13T12:56:56.207" v="127" actId="20577"/>
          <ac:spMkLst>
            <pc:docMk/>
            <pc:sldMk cId="1556674834" sldId="285"/>
            <ac:spMk id="3" creationId="{AD14E445-AB8A-071D-7AB9-75F3C8CE8E8E}"/>
          </ac:spMkLst>
        </pc:spChg>
      </pc:sldChg>
      <pc:sldChg chg="modSp mod ord">
        <pc:chgData name="Kaan Bayrak" userId="b26758ad-b2ae-43b2-ba89-298511825a2a" providerId="ADAL" clId="{C82CC833-C87C-794C-91BA-5503DC152848}" dt="2022-05-13T16:30:12.291" v="434" actId="20577"/>
        <pc:sldMkLst>
          <pc:docMk/>
          <pc:sldMk cId="3991773305" sldId="286"/>
        </pc:sldMkLst>
        <pc:spChg chg="mod">
          <ac:chgData name="Kaan Bayrak" userId="b26758ad-b2ae-43b2-ba89-298511825a2a" providerId="ADAL" clId="{C82CC833-C87C-794C-91BA-5503DC152848}" dt="2022-05-13T16:30:08.611" v="433" actId="20577"/>
          <ac:spMkLst>
            <pc:docMk/>
            <pc:sldMk cId="3991773305" sldId="286"/>
            <ac:spMk id="2" creationId="{480A2564-4614-D787-3CAB-3A922FCF80A5}"/>
          </ac:spMkLst>
        </pc:spChg>
        <pc:spChg chg="mod">
          <ac:chgData name="Kaan Bayrak" userId="b26758ad-b2ae-43b2-ba89-298511825a2a" providerId="ADAL" clId="{C82CC833-C87C-794C-91BA-5503DC152848}" dt="2022-05-13T16:30:12.291" v="434" actId="20577"/>
          <ac:spMkLst>
            <pc:docMk/>
            <pc:sldMk cId="3991773305" sldId="286"/>
            <ac:spMk id="3" creationId="{D9C4B9A3-D59A-85F1-20FC-4E290F272797}"/>
          </ac:spMkLst>
        </pc:spChg>
      </pc:sldChg>
      <pc:sldChg chg="modSp new mod ord">
        <pc:chgData name="Kaan Bayrak" userId="b26758ad-b2ae-43b2-ba89-298511825a2a" providerId="ADAL" clId="{C82CC833-C87C-794C-91BA-5503DC152848}" dt="2022-05-13T16:58:19.684" v="1141" actId="20577"/>
        <pc:sldMkLst>
          <pc:docMk/>
          <pc:sldMk cId="1714416452" sldId="287"/>
        </pc:sldMkLst>
        <pc:spChg chg="mod">
          <ac:chgData name="Kaan Bayrak" userId="b26758ad-b2ae-43b2-ba89-298511825a2a" providerId="ADAL" clId="{C82CC833-C87C-794C-91BA-5503DC152848}" dt="2022-05-13T16:30:27.173" v="462" actId="20577"/>
          <ac:spMkLst>
            <pc:docMk/>
            <pc:sldMk cId="1714416452" sldId="287"/>
            <ac:spMk id="2" creationId="{A9E3C5C8-DDA3-1BE5-837E-A4EB9E60EB64}"/>
          </ac:spMkLst>
        </pc:spChg>
        <pc:spChg chg="mod">
          <ac:chgData name="Kaan Bayrak" userId="b26758ad-b2ae-43b2-ba89-298511825a2a" providerId="ADAL" clId="{C82CC833-C87C-794C-91BA-5503DC152848}" dt="2022-05-13T16:58:19.684" v="1141" actId="20577"/>
          <ac:spMkLst>
            <pc:docMk/>
            <pc:sldMk cId="1714416452" sldId="287"/>
            <ac:spMk id="3" creationId="{BE46ACD4-7ECE-7435-9E06-06977AC0B9F7}"/>
          </ac:spMkLst>
        </pc:spChg>
      </pc:sldChg>
      <pc:sldChg chg="modSp new mod ord">
        <pc:chgData name="Kaan Bayrak" userId="b26758ad-b2ae-43b2-ba89-298511825a2a" providerId="ADAL" clId="{C82CC833-C87C-794C-91BA-5503DC152848}" dt="2022-05-13T16:30:02.200" v="419" actId="20577"/>
        <pc:sldMkLst>
          <pc:docMk/>
          <pc:sldMk cId="44679047" sldId="288"/>
        </pc:sldMkLst>
        <pc:spChg chg="mod">
          <ac:chgData name="Kaan Bayrak" userId="b26758ad-b2ae-43b2-ba89-298511825a2a" providerId="ADAL" clId="{C82CC833-C87C-794C-91BA-5503DC152848}" dt="2022-05-13T16:30:02.200" v="419" actId="20577"/>
          <ac:spMkLst>
            <pc:docMk/>
            <pc:sldMk cId="44679047" sldId="288"/>
            <ac:spMk id="2" creationId="{C1B1D1F2-9F31-B7CE-3FD3-A294771FDE94}"/>
          </ac:spMkLst>
        </pc:spChg>
        <pc:spChg chg="mod">
          <ac:chgData name="Kaan Bayrak" userId="b26758ad-b2ae-43b2-ba89-298511825a2a" providerId="ADAL" clId="{C82CC833-C87C-794C-91BA-5503DC152848}" dt="2022-05-13T16:29:52.440" v="404" actId="20577"/>
          <ac:spMkLst>
            <pc:docMk/>
            <pc:sldMk cId="44679047" sldId="288"/>
            <ac:spMk id="3" creationId="{8715106C-C6E3-6B37-842F-A0A5C495C014}"/>
          </ac:spMkLst>
        </pc:spChg>
      </pc:sldChg>
      <pc:sldChg chg="modSp new mod">
        <pc:chgData name="Kaan Bayrak" userId="b26758ad-b2ae-43b2-ba89-298511825a2a" providerId="ADAL" clId="{C82CC833-C87C-794C-91BA-5503DC152848}" dt="2022-05-13T16:32:49.682" v="571" actId="20577"/>
        <pc:sldMkLst>
          <pc:docMk/>
          <pc:sldMk cId="1076271743" sldId="289"/>
        </pc:sldMkLst>
        <pc:spChg chg="mod">
          <ac:chgData name="Kaan Bayrak" userId="b26758ad-b2ae-43b2-ba89-298511825a2a" providerId="ADAL" clId="{C82CC833-C87C-794C-91BA-5503DC152848}" dt="2022-05-13T16:31:21.513" v="493" actId="20577"/>
          <ac:spMkLst>
            <pc:docMk/>
            <pc:sldMk cId="1076271743" sldId="289"/>
            <ac:spMk id="2" creationId="{F54F3694-AE33-08CB-7ADB-03F7FC32811C}"/>
          </ac:spMkLst>
        </pc:spChg>
        <pc:spChg chg="mod">
          <ac:chgData name="Kaan Bayrak" userId="b26758ad-b2ae-43b2-ba89-298511825a2a" providerId="ADAL" clId="{C82CC833-C87C-794C-91BA-5503DC152848}" dt="2022-05-13T16:32:49.682" v="571" actId="20577"/>
          <ac:spMkLst>
            <pc:docMk/>
            <pc:sldMk cId="1076271743" sldId="289"/>
            <ac:spMk id="3" creationId="{073FA3C4-5DDE-D49B-B885-A590EAE6BD46}"/>
          </ac:spMkLst>
        </pc:spChg>
      </pc:sldChg>
      <pc:sldChg chg="modSp new mod">
        <pc:chgData name="Kaan Bayrak" userId="b26758ad-b2ae-43b2-ba89-298511825a2a" providerId="ADAL" clId="{C82CC833-C87C-794C-91BA-5503DC152848}" dt="2022-05-13T16:33:43.857" v="702" actId="20577"/>
        <pc:sldMkLst>
          <pc:docMk/>
          <pc:sldMk cId="663667002" sldId="290"/>
        </pc:sldMkLst>
        <pc:spChg chg="mod">
          <ac:chgData name="Kaan Bayrak" userId="b26758ad-b2ae-43b2-ba89-298511825a2a" providerId="ADAL" clId="{C82CC833-C87C-794C-91BA-5503DC152848}" dt="2022-05-13T16:33:03.394" v="596" actId="20577"/>
          <ac:spMkLst>
            <pc:docMk/>
            <pc:sldMk cId="663667002" sldId="290"/>
            <ac:spMk id="2" creationId="{5969403D-79E3-F5DD-B3A5-8B5CE6ABBBF7}"/>
          </ac:spMkLst>
        </pc:spChg>
        <pc:spChg chg="mod">
          <ac:chgData name="Kaan Bayrak" userId="b26758ad-b2ae-43b2-ba89-298511825a2a" providerId="ADAL" clId="{C82CC833-C87C-794C-91BA-5503DC152848}" dt="2022-05-13T16:33:43.857" v="702" actId="20577"/>
          <ac:spMkLst>
            <pc:docMk/>
            <pc:sldMk cId="663667002" sldId="290"/>
            <ac:spMk id="3" creationId="{727A1E0F-773C-DBD6-42C4-5A40BEAE994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FFB4AF06-2948-4538-AAA0-1396C7EA1734}" type="datetimeFigureOut">
              <a:rPr lang="en-US"/>
              <a:pPr>
                <a:defRPr/>
              </a:pPr>
              <a:t>5/14/22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A0639DC5-07D9-4EA0-AE5C-9C66B0F6FDD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0639DC5-07D9-4EA0-AE5C-9C66B0F6FDDF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0639DC5-07D9-4EA0-AE5C-9C66B0F6FDDF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" name="Freeform 5"/>
            <p:cNvSpPr>
              <a:spLocks noEditPoints="1"/>
            </p:cNvSpPr>
            <p:nvPr/>
          </p:nvSpPr>
          <p:spPr bwMode="gray">
            <a:xfrm>
              <a:off x="0" y="1588"/>
              <a:ext cx="12192000" cy="6856412"/>
            </a:xfrm>
            <a:custGeom>
              <a:avLst/>
              <a:gdLst>
                <a:gd name="T0" fmla="*/ 0 w 15356"/>
                <a:gd name="T1" fmla="*/ 0 h 8638"/>
                <a:gd name="T2" fmla="*/ 15356 w 15356"/>
                <a:gd name="T3" fmla="*/ 8638 h 8638"/>
              </a:gdLst>
              <a:ahLst/>
              <a:cxnLst/>
              <a:rect l="T0" t="T1" r="T2" b="T3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413" y="1792288"/>
            <a:ext cx="990600" cy="304800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2706" y="3228182"/>
            <a:ext cx="3859213" cy="30480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51DABA-B85A-4A8C-84F5-521E703009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8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Oval 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Oval 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>
              <a:spLocks noChangeArrowheads="1"/>
            </p:cNvSpPr>
            <p:nvPr/>
          </p:nvSpPr>
          <p:spPr bwMode="gray">
            <a:xfrm rot="10371525">
              <a:off x="263525" y="4438650"/>
              <a:ext cx="3300413" cy="439738"/>
            </a:xfrm>
            <a:custGeom>
              <a:avLst/>
              <a:gdLst>
                <a:gd name="T0" fmla="*/ 0 w 10000"/>
                <a:gd name="T1" fmla="*/ 0 h 5291"/>
                <a:gd name="T2" fmla="*/ 10000 w 10000"/>
                <a:gd name="T3" fmla="*/ 5291 h 5291"/>
              </a:gdLst>
              <a:ahLst/>
              <a:cxnLst/>
              <a:rect l="T0" t="T1" r="T2" b="T3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" name="Freeform 5"/>
            <p:cNvSpPr>
              <a:spLocks noChangeArrowheads="1"/>
            </p:cNvSpPr>
            <p:nvPr/>
          </p:nvSpPr>
          <p:spPr bwMode="gray">
            <a:xfrm rot="10800000">
              <a:off x="458788" y="320675"/>
              <a:ext cx="11277600" cy="4533900"/>
            </a:xfrm>
            <a:custGeom>
              <a:avLst/>
              <a:gdLst>
                <a:gd name="T0" fmla="*/ 0 w 7104"/>
                <a:gd name="T1" fmla="*/ 0 h 2856"/>
                <a:gd name="T2" fmla="*/ 7104 w 7104"/>
                <a:gd name="T3" fmla="*/ 2856 h 2856"/>
              </a:gdLst>
              <a:ahLst/>
              <a:cxnLst/>
              <a:rect l="T0" t="T1" r="T2" b="T3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8"/>
              <a:ext cx="12192000" cy="6856412"/>
            </a:xfrm>
            <a:custGeom>
              <a:avLst/>
              <a:gdLst>
                <a:gd name="T0" fmla="*/ 0 w 15356"/>
                <a:gd name="T1" fmla="*/ 0 h 8638"/>
                <a:gd name="T2" fmla="*/ 15356 w 15356"/>
                <a:gd name="T3" fmla="*/ 8638 h 8638"/>
              </a:gdLst>
              <a:ahLst/>
              <a:cxnLst/>
              <a:rect l="T0" t="T1" r="T2" b="T3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1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818258-97BE-41D5-97E6-4A111692B4B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sndAc>
      <p:endSnd/>
    </p:sndAc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" name="Oval 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Oval 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>
              <a:spLocks noChangeArrowheads="1"/>
            </p:cNvSpPr>
            <p:nvPr/>
          </p:nvSpPr>
          <p:spPr bwMode="gray">
            <a:xfrm rot="-589932">
              <a:off x="8491538" y="2714625"/>
              <a:ext cx="3298825" cy="441325"/>
            </a:xfrm>
            <a:custGeom>
              <a:avLst/>
              <a:gdLst>
                <a:gd name="T0" fmla="*/ 0 w 10000"/>
                <a:gd name="T1" fmla="*/ 0 h 5291"/>
                <a:gd name="T2" fmla="*/ 10000 w 10000"/>
                <a:gd name="T3" fmla="*/ 5291 h 5291"/>
              </a:gdLst>
              <a:ahLst/>
              <a:cxnLst/>
              <a:rect l="T0" t="T1" r="T2" b="T3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" name="Freeform 5"/>
            <p:cNvSpPr>
              <a:spLocks noChangeArrowheads="1"/>
            </p:cNvSpPr>
            <p:nvPr/>
          </p:nvSpPr>
          <p:spPr bwMode="gray">
            <a:xfrm>
              <a:off x="455613" y="2801938"/>
              <a:ext cx="11277600" cy="3602037"/>
            </a:xfrm>
            <a:custGeom>
              <a:avLst/>
              <a:gdLst>
                <a:gd name="T0" fmla="*/ 0 w 10000"/>
                <a:gd name="T1" fmla="*/ 0 h 7946"/>
                <a:gd name="T2" fmla="*/ 10000 w 10000"/>
                <a:gd name="T3" fmla="*/ 7946 h 7946"/>
              </a:gdLst>
              <a:ahLst/>
              <a:cxnLst/>
              <a:rect l="T0" t="T1" r="T2" b="T3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8"/>
              <a:ext cx="12192000" cy="6856412"/>
            </a:xfrm>
            <a:custGeom>
              <a:avLst/>
              <a:gdLst>
                <a:gd name="T0" fmla="*/ 0 w 15356"/>
                <a:gd name="T1" fmla="*/ 0 h 8638"/>
                <a:gd name="T2" fmla="*/ 15356 w 15356"/>
                <a:gd name="T3" fmla="*/ 8638 h 8638"/>
              </a:gdLst>
              <a:ahLst/>
              <a:cxnLst/>
              <a:rect l="T0" t="T1" r="T2" b="T3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5DE22B-9BF1-4A84-B930-7D164A2F59C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1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Oval 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Oval 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>
              <a:spLocks noChangeArrowheads="1"/>
            </p:cNvSpPr>
            <p:nvPr/>
          </p:nvSpPr>
          <p:spPr bwMode="gray">
            <a:xfrm rot="-589932">
              <a:off x="8491538" y="4184650"/>
              <a:ext cx="3298825" cy="441325"/>
            </a:xfrm>
            <a:custGeom>
              <a:avLst/>
              <a:gdLst>
                <a:gd name="T0" fmla="*/ 0 w 10000"/>
                <a:gd name="T1" fmla="*/ 0 h 5291"/>
                <a:gd name="T2" fmla="*/ 10000 w 10000"/>
                <a:gd name="T3" fmla="*/ 5291 h 5291"/>
              </a:gdLst>
              <a:ahLst/>
              <a:cxnLst/>
              <a:rect l="T0" t="T1" r="T2" b="T3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" name="Freeform 5"/>
            <p:cNvSpPr>
              <a:spLocks noChangeArrowheads="1"/>
            </p:cNvSpPr>
            <p:nvPr/>
          </p:nvSpPr>
          <p:spPr bwMode="gray">
            <a:xfrm>
              <a:off x="455613" y="4241800"/>
              <a:ext cx="11277600" cy="2336800"/>
            </a:xfrm>
            <a:custGeom>
              <a:avLst/>
              <a:gdLst>
                <a:gd name="T0" fmla="*/ 0 w 10000"/>
                <a:gd name="T1" fmla="*/ 0 h 8000"/>
                <a:gd name="T2" fmla="*/ 10000 w 10000"/>
                <a:gd name="T3" fmla="*/ 8000 h 8000"/>
              </a:gdLst>
              <a:ahLst/>
              <a:cxnLst/>
              <a:rect l="T0" t="T1" r="T2" b="T3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8"/>
              <a:ext cx="12192000" cy="6856412"/>
            </a:xfrm>
            <a:custGeom>
              <a:avLst/>
              <a:gdLst>
                <a:gd name="T0" fmla="*/ 0 w 15356"/>
                <a:gd name="T1" fmla="*/ 0 h 8638"/>
                <a:gd name="T2" fmla="*/ 15356 w 15356"/>
                <a:gd name="T3" fmla="*/ 8638 h 8638"/>
              </a:gdLst>
              <a:ahLst/>
              <a:cxnLst/>
              <a:rect l="T0" t="T1" r="T2" b="T3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17" name="TextBox 16"/>
          <p:cNvSpPr txBox="1"/>
          <p:nvPr/>
        </p:nvSpPr>
        <p:spPr bwMode="gray">
          <a:xfrm>
            <a:off x="881063" y="608013"/>
            <a:ext cx="801687" cy="15684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 bwMode="gray">
          <a:xfrm>
            <a:off x="9883775" y="2613025"/>
            <a:ext cx="654050" cy="1570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E24962-933C-4131-AD40-727464E64E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" name="Oval 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Oval 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Oval 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>
              <a:spLocks noChangeArrowheads="1"/>
            </p:cNvSpPr>
            <p:nvPr/>
          </p:nvSpPr>
          <p:spPr bwMode="gray">
            <a:xfrm rot="-589932">
              <a:off x="8491538" y="4194175"/>
              <a:ext cx="3298825" cy="439738"/>
            </a:xfrm>
            <a:custGeom>
              <a:avLst/>
              <a:gdLst>
                <a:gd name="T0" fmla="*/ 0 w 10000"/>
                <a:gd name="T1" fmla="*/ 0 h 5291"/>
                <a:gd name="T2" fmla="*/ 10000 w 10000"/>
                <a:gd name="T3" fmla="*/ 5291 h 5291"/>
              </a:gdLst>
              <a:ahLst/>
              <a:cxnLst/>
              <a:rect l="T0" t="T1" r="T2" b="T3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" name="Freeform 5"/>
            <p:cNvSpPr>
              <a:spLocks noChangeArrowheads="1"/>
            </p:cNvSpPr>
            <p:nvPr/>
          </p:nvSpPr>
          <p:spPr bwMode="gray">
            <a:xfrm>
              <a:off x="455613" y="4241800"/>
              <a:ext cx="11277600" cy="2336800"/>
            </a:xfrm>
            <a:custGeom>
              <a:avLst/>
              <a:gdLst>
                <a:gd name="T0" fmla="*/ 0 w 10000"/>
                <a:gd name="T1" fmla="*/ 0 h 8000"/>
                <a:gd name="T2" fmla="*/ 10000 w 10000"/>
                <a:gd name="T3" fmla="*/ 8000 h 8000"/>
              </a:gdLst>
              <a:ahLst/>
              <a:cxnLst/>
              <a:rect l="T0" t="T1" r="T2" b="T3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8"/>
              <a:ext cx="12192000" cy="6856412"/>
            </a:xfrm>
            <a:custGeom>
              <a:avLst/>
              <a:gdLst>
                <a:gd name="T0" fmla="*/ 0 w 15356"/>
                <a:gd name="T1" fmla="*/ 0 h 8638"/>
                <a:gd name="T2" fmla="*/ 15356 w 15356"/>
                <a:gd name="T3" fmla="*/ 8638 h 8638"/>
              </a:gdLst>
              <a:ahLst/>
              <a:cxnLst/>
              <a:rect l="T0" t="T1" r="T2" b="T3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8F7166-61A8-4D7E-B469-A5917C278D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4403725" y="2570163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772400" y="2570163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12" name="Footer Placeholder 7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Slide Number Placeholder 8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47617A-07C5-4158-BBEA-42DAD0A753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/>
        </p:nvCxnSpPr>
        <p:spPr>
          <a:xfrm>
            <a:off x="4405313" y="2570163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797800" y="2570163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Date Placeholder 6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16" name="Footer Placeholder 7"/>
          <p:cNvSpPr>
            <a:spLocks noGrp="1"/>
          </p:cNvSpPr>
          <p:nvPr>
            <p:ph type="ftr" sz="quarter" idx="24"/>
          </p:nvPr>
        </p:nvSpPr>
        <p:spPr>
          <a:xfrm>
            <a:off x="560388" y="6391275"/>
            <a:ext cx="36449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8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55BB18-912D-46F0-AAAC-F31603EDCA7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4988" y="6391275"/>
            <a:ext cx="990600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AE400F-86FE-4520-BDFE-5B34DC3850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" name="Oval 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Oval 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Oval 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414338" y="401638"/>
              <a:ext cx="6511925" cy="60547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>
              <a:spLocks noChangeArrowheads="1"/>
            </p:cNvSpPr>
            <p:nvPr/>
          </p:nvSpPr>
          <p:spPr bwMode="gray">
            <a:xfrm rot="5101749">
              <a:off x="6293645" y="4577556"/>
              <a:ext cx="3300412" cy="441325"/>
            </a:xfrm>
            <a:custGeom>
              <a:avLst/>
              <a:gdLst>
                <a:gd name="T0" fmla="*/ 0 w 10000"/>
                <a:gd name="T1" fmla="*/ 0 h 5291"/>
                <a:gd name="T2" fmla="*/ 10000 w 10000"/>
                <a:gd name="T3" fmla="*/ 5291 h 5291"/>
              </a:gdLst>
              <a:ahLst/>
              <a:cxnLst/>
              <a:rect l="T0" t="T1" r="T2" b="T3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" name="Freeform 5"/>
            <p:cNvSpPr>
              <a:spLocks noChangeArrowheads="1"/>
            </p:cNvSpPr>
            <p:nvPr/>
          </p:nvSpPr>
          <p:spPr bwMode="gray">
            <a:xfrm rot="5400000">
              <a:off x="4448175" y="2801938"/>
              <a:ext cx="6054725" cy="1254125"/>
            </a:xfrm>
            <a:custGeom>
              <a:avLst/>
              <a:gdLst>
                <a:gd name="T0" fmla="*/ 0 w 10000"/>
                <a:gd name="T1" fmla="*/ 0 h 8000"/>
                <a:gd name="T2" fmla="*/ 10000 w 10000"/>
                <a:gd name="T3" fmla="*/ 8000 h 8000"/>
              </a:gdLst>
              <a:ahLst/>
              <a:cxnLst/>
              <a:rect l="T0" t="T1" r="T2" b="T3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8"/>
              <a:ext cx="12192000" cy="6856412"/>
            </a:xfrm>
            <a:custGeom>
              <a:avLst/>
              <a:gdLst>
                <a:gd name="T0" fmla="*/ 0 w 15356"/>
                <a:gd name="T1" fmla="*/ 0 h 8638"/>
                <a:gd name="T2" fmla="*/ 15356 w 15356"/>
                <a:gd name="T3" fmla="*/ 8638 h 8638"/>
              </a:gdLst>
              <a:ahLst/>
              <a:cxnLst/>
              <a:rect l="T0" t="T1" r="T2" b="T3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713" y="6391275"/>
            <a:ext cx="992187" cy="3048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BD0255-5884-4EB2-9066-9EA7A0B6F1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CA8E38-F5A6-46E7-90E8-AAB18E36B5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" name="Oval 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Oval 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Oval 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7289800" y="401638"/>
              <a:ext cx="4478338" cy="60547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>
              <a:spLocks noChangeArrowheads="1"/>
            </p:cNvSpPr>
            <p:nvPr/>
          </p:nvSpPr>
          <p:spPr bwMode="gray">
            <a:xfrm rot="-5400000">
              <a:off x="3786188" y="2801938"/>
              <a:ext cx="6054725" cy="1254125"/>
            </a:xfrm>
            <a:custGeom>
              <a:avLst/>
              <a:gdLst>
                <a:gd name="T0" fmla="*/ 0 w 10000"/>
                <a:gd name="T1" fmla="*/ 0 h 8000"/>
                <a:gd name="T2" fmla="*/ 10000 w 10000"/>
                <a:gd name="T3" fmla="*/ 8000 h 8000"/>
              </a:gdLst>
              <a:ahLst/>
              <a:cxnLst/>
              <a:rect l="T0" t="T1" r="T2" b="T3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" name="Freeform 5"/>
            <p:cNvSpPr>
              <a:spLocks noChangeArrowheads="1"/>
            </p:cNvSpPr>
            <p:nvPr/>
          </p:nvSpPr>
          <p:spPr bwMode="gray">
            <a:xfrm rot="-5677511">
              <a:off x="4699000" y="1825625"/>
              <a:ext cx="3298825" cy="441325"/>
            </a:xfrm>
            <a:custGeom>
              <a:avLst/>
              <a:gdLst>
                <a:gd name="T0" fmla="*/ 0 w 10000"/>
                <a:gd name="T1" fmla="*/ 0 h 5291"/>
                <a:gd name="T2" fmla="*/ 10000 w 10000"/>
                <a:gd name="T3" fmla="*/ 5291 h 5291"/>
              </a:gdLst>
              <a:ahLst/>
              <a:cxnLst/>
              <a:rect l="T0" t="T1" r="T2" b="T3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8"/>
              <a:ext cx="12192000" cy="6856412"/>
            </a:xfrm>
            <a:custGeom>
              <a:avLst/>
              <a:gdLst>
                <a:gd name="T0" fmla="*/ 0 w 15356"/>
                <a:gd name="T1" fmla="*/ 0 h 8638"/>
                <a:gd name="T2" fmla="*/ 15356 w 15356"/>
                <a:gd name="T3" fmla="*/ 8638 h 8638"/>
              </a:gdLst>
              <a:ahLst/>
              <a:cxnLst/>
              <a:rect l="T0" t="T1" r="T2" b="T3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36F35C-034B-4DEA-BD22-135FF030F8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sndAc>
      <p:endSnd/>
    </p:sndAc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9B6F4E-491A-44A9-BA95-8EC0FE6731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58C300-640C-4479-94BC-56202688FA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FA2FDA-45C0-4B5D-82FD-4506913F6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73EEBB-EE1F-494A-A7DF-67804D0B00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8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Oval 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Oval 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11"/>
            <p:cNvSpPr/>
            <p:nvPr/>
          </p:nvSpPr>
          <p:spPr bwMode="gray">
            <a:xfrm>
              <a:off x="5713413" y="401638"/>
              <a:ext cx="6054725" cy="60547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>
              <a:spLocks noChangeArrowheads="1"/>
            </p:cNvSpPr>
            <p:nvPr/>
          </p:nvSpPr>
          <p:spPr bwMode="gray">
            <a:xfrm rot="-5677511">
              <a:off x="3140869" y="1826419"/>
              <a:ext cx="3298825" cy="439737"/>
            </a:xfrm>
            <a:custGeom>
              <a:avLst/>
              <a:gdLst>
                <a:gd name="T0" fmla="*/ 0 w 10000"/>
                <a:gd name="T1" fmla="*/ 0 h 5291"/>
                <a:gd name="T2" fmla="*/ 10000 w 10000"/>
                <a:gd name="T3" fmla="*/ 5291 h 5291"/>
              </a:gdLst>
              <a:ahLst/>
              <a:cxnLst/>
              <a:rect l="T0" t="T1" r="T2" b="T3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" name="Freeform 5"/>
            <p:cNvSpPr>
              <a:spLocks noChangeArrowheads="1"/>
            </p:cNvSpPr>
            <p:nvPr/>
          </p:nvSpPr>
          <p:spPr bwMode="gray">
            <a:xfrm rot="-5400000">
              <a:off x="2228850" y="2801938"/>
              <a:ext cx="6054725" cy="1254125"/>
            </a:xfrm>
            <a:custGeom>
              <a:avLst/>
              <a:gdLst>
                <a:gd name="T0" fmla="*/ 0 w 10000"/>
                <a:gd name="T1" fmla="*/ 0 h 8000"/>
                <a:gd name="T2" fmla="*/ 10000 w 10000"/>
                <a:gd name="T3" fmla="*/ 8000 h 8000"/>
              </a:gdLst>
              <a:ahLst/>
              <a:cxnLst/>
              <a:rect l="T0" t="T1" r="T2" b="T3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8"/>
              <a:ext cx="12192000" cy="6856412"/>
            </a:xfrm>
            <a:custGeom>
              <a:avLst/>
              <a:gdLst>
                <a:gd name="T0" fmla="*/ 0 w 15356"/>
                <a:gd name="T1" fmla="*/ 0 h 8638"/>
                <a:gd name="T2" fmla="*/ 15356 w 15356"/>
                <a:gd name="T3" fmla="*/ 8638 h 8638"/>
              </a:gdLst>
              <a:ahLst/>
              <a:cxnLst/>
              <a:rect l="T0" t="T1" r="T2" b="T3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837516-08E6-435C-AD08-AACABBC92F1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8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Oval 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Oval 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11"/>
            <p:cNvSpPr/>
            <p:nvPr/>
          </p:nvSpPr>
          <p:spPr bwMode="gray">
            <a:xfrm>
              <a:off x="6172200" y="401638"/>
              <a:ext cx="5595938" cy="60547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>
              <a:spLocks noChangeArrowheads="1"/>
            </p:cNvSpPr>
            <p:nvPr/>
          </p:nvSpPr>
          <p:spPr bwMode="gray">
            <a:xfrm rot="-5677511">
              <a:off x="4203700" y="1825625"/>
              <a:ext cx="3298825" cy="441325"/>
            </a:xfrm>
            <a:custGeom>
              <a:avLst/>
              <a:gdLst>
                <a:gd name="T0" fmla="*/ 0 w 10000"/>
                <a:gd name="T1" fmla="*/ 0 h 5291"/>
                <a:gd name="T2" fmla="*/ 10000 w 10000"/>
                <a:gd name="T3" fmla="*/ 5291 h 5291"/>
              </a:gdLst>
              <a:ahLst/>
              <a:cxnLst/>
              <a:rect l="T0" t="T1" r="T2" b="T3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" name="Freeform 5"/>
            <p:cNvSpPr>
              <a:spLocks noChangeArrowheads="1"/>
            </p:cNvSpPr>
            <p:nvPr/>
          </p:nvSpPr>
          <p:spPr bwMode="gray">
            <a:xfrm rot="-5400000">
              <a:off x="3294856" y="2801145"/>
              <a:ext cx="6054725" cy="1255712"/>
            </a:xfrm>
            <a:custGeom>
              <a:avLst/>
              <a:gdLst>
                <a:gd name="T0" fmla="*/ 0 w 10000"/>
                <a:gd name="T1" fmla="*/ 0 h 8000"/>
                <a:gd name="T2" fmla="*/ 10000 w 10000"/>
                <a:gd name="T3" fmla="*/ 8000 h 8000"/>
              </a:gdLst>
              <a:ahLst/>
              <a:cxnLst/>
              <a:rect l="T0" t="T1" r="T2" b="T3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8"/>
              <a:ext cx="12192000" cy="6856412"/>
            </a:xfrm>
            <a:custGeom>
              <a:avLst/>
              <a:gdLst>
                <a:gd name="T0" fmla="*/ 0 w 15356"/>
                <a:gd name="T1" fmla="*/ 0 h 8638"/>
                <a:gd name="T2" fmla="*/ 15356 w 15356"/>
                <a:gd name="T3" fmla="*/ 8638 h 8638"/>
              </a:gdLst>
              <a:ahLst/>
              <a:cxnLst/>
              <a:rect l="T0" t="T1" r="T2" b="T3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C19F13-247E-49C3-B109-0284C7AD36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7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51" name="Freeform 5"/>
            <p:cNvSpPr>
              <a:spLocks noChangeArrowheads="1"/>
            </p:cNvSpPr>
            <p:nvPr/>
          </p:nvSpPr>
          <p:spPr bwMode="gray">
            <a:xfrm rot="-589932">
              <a:off x="8491538" y="1797050"/>
              <a:ext cx="3298825" cy="441325"/>
            </a:xfrm>
            <a:custGeom>
              <a:avLst/>
              <a:gdLst>
                <a:gd name="T0" fmla="*/ 0 w 10000"/>
                <a:gd name="T1" fmla="*/ 0 h 5291"/>
                <a:gd name="T2" fmla="*/ 10000 w 10000"/>
                <a:gd name="T3" fmla="*/ 5291 h 5291"/>
              </a:gdLst>
              <a:ahLst/>
              <a:cxnLst/>
              <a:rect l="T0" t="T1" r="T2" b="T3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52" name="Freeform 5"/>
            <p:cNvSpPr>
              <a:spLocks noChangeArrowheads="1"/>
            </p:cNvSpPr>
            <p:nvPr/>
          </p:nvSpPr>
          <p:spPr bwMode="gray">
            <a:xfrm>
              <a:off x="458788" y="1866900"/>
              <a:ext cx="11277600" cy="4533900"/>
            </a:xfrm>
            <a:custGeom>
              <a:avLst/>
              <a:gdLst>
                <a:gd name="T0" fmla="*/ 0 w 7104"/>
                <a:gd name="T1" fmla="*/ 0 h 2856"/>
                <a:gd name="T2" fmla="*/ 7104 w 7104"/>
                <a:gd name="T3" fmla="*/ 2856 h 2856"/>
              </a:gdLst>
              <a:ahLst/>
              <a:cxnLst/>
              <a:rect l="T0" t="T1" r="T2" b="T3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53" name="Freeform 5"/>
            <p:cNvSpPr>
              <a:spLocks noEditPoints="1"/>
            </p:cNvSpPr>
            <p:nvPr/>
          </p:nvSpPr>
          <p:spPr bwMode="gray">
            <a:xfrm>
              <a:off x="0" y="1588"/>
              <a:ext cx="12192000" cy="6856412"/>
            </a:xfrm>
            <a:custGeom>
              <a:avLst/>
              <a:gdLst>
                <a:gd name="T0" fmla="*/ 0 w 15356"/>
                <a:gd name="T1" fmla="*/ 0 h 8638"/>
                <a:gd name="T2" fmla="*/ 15356 w 15356"/>
                <a:gd name="T3" fmla="*/ 8638 h 8638"/>
              </a:gdLst>
              <a:ahLst/>
              <a:cxnLst/>
              <a:rect l="T0" t="T1" r="T2" b="T3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gray">
          <a:xfrm>
            <a:off x="1155700" y="973138"/>
            <a:ext cx="8761413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55700" y="2603500"/>
            <a:ext cx="8761413" cy="341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713" y="6391275"/>
            <a:ext cx="9906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000" b="1" i="0">
                <a:solidFill>
                  <a:schemeClr val="accent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0388" y="6391275"/>
            <a:ext cx="38608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000" b="1" i="0">
                <a:solidFill>
                  <a:schemeClr val="accent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088" y="295275"/>
            <a:ext cx="838200" cy="7683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2800" b="0" i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E78D4CF8-170A-4126-B596-9086C6E58E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17" r:id="rId2"/>
    <p:sldLayoutId id="2147483722" r:id="rId3"/>
    <p:sldLayoutId id="2147483718" r:id="rId4"/>
    <p:sldLayoutId id="2147483719" r:id="rId5"/>
    <p:sldLayoutId id="2147483720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</p:sldLayoutIdLst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3600" kern="1200">
          <a:solidFill>
            <a:schemeClr val="bg2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Century Gothic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Century Gothic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Century Gothic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Century Gothic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itchFamily="18" charset="2"/>
        <a:buChar char=""/>
        <a:defRPr kern="1200">
          <a:solidFill>
            <a:srgbClr val="40404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itchFamily="18" charset="2"/>
        <a:buChar char=""/>
        <a:defRPr sz="1600" kern="1200">
          <a:solidFill>
            <a:srgbClr val="40404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itchFamily="18" charset="2"/>
        <a:buChar char=""/>
        <a:defRPr sz="1400" kern="1200">
          <a:solidFill>
            <a:srgbClr val="40404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itchFamily="18" charset="2"/>
        <a:buChar char=""/>
        <a:defRPr sz="1200" kern="1200">
          <a:solidFill>
            <a:srgbClr val="40404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itchFamily="18" charset="2"/>
        <a:buChar char=""/>
        <a:defRPr sz="1200" kern="1200">
          <a:solidFill>
            <a:srgbClr val="404040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5363" name="Freeform 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gray">
          <a:xfrm>
            <a:off x="0" y="1588"/>
            <a:ext cx="12192000" cy="6856412"/>
          </a:xfrm>
          <a:custGeom>
            <a:avLst/>
            <a:gdLst>
              <a:gd name="T0" fmla="*/ 0 w 15356"/>
              <a:gd name="T1" fmla="*/ 0 h 8638"/>
              <a:gd name="T2" fmla="*/ 15356 w 15356"/>
              <a:gd name="T3" fmla="*/ 8638 h 8638"/>
            </a:gdLst>
            <a:ahLst/>
            <a:cxnLst/>
            <a:rect l="T0" t="T1" r="T2" b="T3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15364" name="Picture 5" descr="purple tinted chalkboard"/>
          <p:cNvPicPr>
            <a:picLocks noChangeAspect="1"/>
          </p:cNvPicPr>
          <p:nvPr/>
        </p:nvPicPr>
        <p:blipFill>
          <a:blip r:embed="rId3"/>
          <a:srcRect r="-2" b="21257"/>
          <a:stretch>
            <a:fillRect/>
          </a:stretch>
        </p:blipFill>
        <p:spPr bwMode="auto">
          <a:xfrm>
            <a:off x="474662" y="474662"/>
            <a:ext cx="11242675" cy="590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65" name="Title 1"/>
          <p:cNvSpPr>
            <a:spLocks noGrp="1"/>
          </p:cNvSpPr>
          <p:nvPr>
            <p:ph type="ctrTitle"/>
          </p:nvPr>
        </p:nvSpPr>
        <p:spPr>
          <a:xfrm>
            <a:off x="3087254" y="898237"/>
            <a:ext cx="5713702" cy="940523"/>
          </a:xfrm>
        </p:spPr>
        <p:txBody>
          <a:bodyPr/>
          <a:lstStyle/>
          <a:p>
            <a:pPr algn="r" eaLnBrk="1" hangingPunct="1"/>
            <a:r>
              <a:rPr lang="tr-TR" dirty="0" err="1">
                <a:solidFill>
                  <a:srgbClr val="FFFFFF"/>
                </a:solidFill>
              </a:rPr>
              <a:t>Power</a:t>
            </a:r>
            <a:r>
              <a:rPr lang="tr-TR" dirty="0">
                <a:solidFill>
                  <a:srgbClr val="FFFFFF"/>
                </a:solidFill>
              </a:rPr>
              <a:t> </a:t>
            </a:r>
            <a:r>
              <a:rPr lang="tr-TR" dirty="0" err="1">
                <a:solidFill>
                  <a:srgbClr val="FFFFFF"/>
                </a:solidFill>
              </a:rPr>
              <a:t>Rangers</a:t>
            </a:r>
            <a:r>
              <a:rPr lang="tr-TR" dirty="0">
                <a:solidFill>
                  <a:srgbClr val="FFFFFF"/>
                </a:solidFill>
              </a:rPr>
              <a:t>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2" name="Rectangle 5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08508" y="3327399"/>
            <a:ext cx="5073939" cy="263236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r-TR" sz="4000" dirty="0"/>
              <a:t>LinkedHU_CENG</a:t>
            </a:r>
            <a:endParaRPr lang="en-US"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>
                <a:solidFill>
                  <a:srgbClr val="FFFFFF"/>
                </a:solidFill>
              </a:rPr>
              <a:t>Our Team</a:t>
            </a:r>
            <a:endParaRPr lang="en-US" dirty="0"/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7F42119B-31DE-66F6-4E05-8A275840DE36}"/>
              </a:ext>
            </a:extLst>
          </p:cNvPr>
          <p:cNvSpPr txBox="1"/>
          <p:nvPr/>
        </p:nvSpPr>
        <p:spPr>
          <a:xfrm>
            <a:off x="561927" y="2791506"/>
            <a:ext cx="4796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Miraç Erol Software Architect 21827394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89D4CE34-753E-8421-3EED-4A9BE3116E3B}"/>
              </a:ext>
            </a:extLst>
          </p:cNvPr>
          <p:cNvSpPr txBox="1"/>
          <p:nvPr/>
        </p:nvSpPr>
        <p:spPr>
          <a:xfrm>
            <a:off x="561927" y="3254107"/>
            <a:ext cx="5371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Osman Gazi Yıldırım Software </a:t>
            </a:r>
            <a:r>
              <a:rPr lang="tr-TR" dirty="0" err="1"/>
              <a:t>Tester</a:t>
            </a:r>
            <a:r>
              <a:rPr lang="tr-TR" dirty="0"/>
              <a:t> 21828016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58A030DB-F955-4FF2-ED99-5B6DBE228DE7}"/>
              </a:ext>
            </a:extLst>
          </p:cNvPr>
          <p:cNvSpPr txBox="1"/>
          <p:nvPr/>
        </p:nvSpPr>
        <p:spPr>
          <a:xfrm>
            <a:off x="561926" y="3716708"/>
            <a:ext cx="6817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Talha Arıcan Software </a:t>
            </a:r>
            <a:r>
              <a:rPr lang="tr-TR" dirty="0" err="1"/>
              <a:t>Configuration</a:t>
            </a:r>
            <a:r>
              <a:rPr lang="tr-TR" dirty="0"/>
              <a:t> Manager 21827057</a:t>
            </a:r>
          </a:p>
          <a:p>
            <a:endParaRPr lang="tr-TR" dirty="0"/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737ECC50-4EE6-4699-8F3A-D224A8216393}"/>
              </a:ext>
            </a:extLst>
          </p:cNvPr>
          <p:cNvSpPr txBox="1"/>
          <p:nvPr/>
        </p:nvSpPr>
        <p:spPr>
          <a:xfrm>
            <a:off x="561927" y="2398017"/>
            <a:ext cx="5371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Macit Kaan Bayrak Project Manager 21987302</a:t>
            </a: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8CF425E5-4FB8-E5D6-FCF0-E62A5849E039}"/>
              </a:ext>
            </a:extLst>
          </p:cNvPr>
          <p:cNvSpPr txBox="1"/>
          <p:nvPr/>
        </p:nvSpPr>
        <p:spPr>
          <a:xfrm>
            <a:off x="561927" y="4179309"/>
            <a:ext cx="5534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Ahmet Dursun Avcı Software </a:t>
            </a:r>
            <a:r>
              <a:rPr lang="tr-TR" dirty="0" err="1"/>
              <a:t>Analyst</a:t>
            </a:r>
            <a:r>
              <a:rPr lang="tr-TR" dirty="0"/>
              <a:t> 21827129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tin kutusu 7">
            <a:extLst>
              <a:ext uri="{FF2B5EF4-FFF2-40B4-BE49-F238E27FC236}">
                <a16:creationId xmlns:a16="http://schemas.microsoft.com/office/drawing/2014/main" id="{04E5AC8F-1A28-46AA-824E-5EC883779A18}"/>
              </a:ext>
            </a:extLst>
          </p:cNvPr>
          <p:cNvSpPr txBox="1"/>
          <p:nvPr/>
        </p:nvSpPr>
        <p:spPr>
          <a:xfrm>
            <a:off x="637309" y="600364"/>
            <a:ext cx="55787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>
                <a:solidFill>
                  <a:schemeClr val="bg1"/>
                </a:solidFill>
              </a:rPr>
              <a:t>Back-end</a:t>
            </a:r>
            <a:r>
              <a:rPr lang="tr-TR" dirty="0">
                <a:solidFill>
                  <a:schemeClr val="bg1"/>
                </a:solidFill>
              </a:rPr>
              <a:t> Technologies</a:t>
            </a: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tr-TR" dirty="0">
                <a:solidFill>
                  <a:schemeClr val="bg1"/>
                </a:solidFill>
              </a:rPr>
              <a:t>Java</a:t>
            </a:r>
          </a:p>
          <a:p>
            <a:r>
              <a:rPr lang="tr-TR" dirty="0">
                <a:solidFill>
                  <a:schemeClr val="bg1"/>
                </a:solidFill>
              </a:rPr>
              <a:t>Spring-</a:t>
            </a:r>
            <a:r>
              <a:rPr lang="tr-TR" dirty="0" err="1">
                <a:solidFill>
                  <a:schemeClr val="bg1"/>
                </a:solidFill>
              </a:rPr>
              <a:t>boot</a:t>
            </a:r>
            <a:endParaRPr lang="tr-TR" dirty="0">
              <a:solidFill>
                <a:schemeClr val="bg1"/>
              </a:solidFill>
            </a:endParaRPr>
          </a:p>
          <a:p>
            <a:r>
              <a:rPr lang="tr-TR" dirty="0" err="1">
                <a:solidFill>
                  <a:schemeClr val="bg1"/>
                </a:solidFill>
              </a:rPr>
              <a:t>Mysql</a:t>
            </a:r>
            <a:endParaRPr lang="tr-TR" dirty="0">
              <a:solidFill>
                <a:schemeClr val="bg1"/>
              </a:solidFill>
            </a:endParaRPr>
          </a:p>
          <a:p>
            <a:r>
              <a:rPr lang="tr-TR" dirty="0" err="1">
                <a:solidFill>
                  <a:schemeClr val="bg1"/>
                </a:solidFill>
              </a:rPr>
              <a:t>Postman</a:t>
            </a:r>
            <a:endParaRPr lang="tr-TR" dirty="0">
              <a:solidFill>
                <a:schemeClr val="bg1"/>
              </a:solidFill>
            </a:endParaRPr>
          </a:p>
          <a:p>
            <a:r>
              <a:rPr lang="tr-TR" dirty="0">
                <a:solidFill>
                  <a:schemeClr val="bg1"/>
                </a:solidFill>
              </a:rPr>
              <a:t>Web </a:t>
            </a:r>
            <a:r>
              <a:rPr lang="tr-TR" dirty="0" err="1">
                <a:solidFill>
                  <a:schemeClr val="bg1"/>
                </a:solidFill>
              </a:rPr>
              <a:t>Socket</a:t>
            </a:r>
            <a:r>
              <a:rPr lang="tr-TR" dirty="0">
                <a:solidFill>
                  <a:schemeClr val="bg1"/>
                </a:solidFill>
              </a:rPr>
              <a:t> </a:t>
            </a:r>
            <a:r>
              <a:rPr lang="tr-TR" dirty="0" err="1">
                <a:solidFill>
                  <a:schemeClr val="bg1"/>
                </a:solidFill>
              </a:rPr>
              <a:t>for</a:t>
            </a:r>
            <a:r>
              <a:rPr lang="tr-TR" dirty="0">
                <a:solidFill>
                  <a:schemeClr val="bg1"/>
                </a:solidFill>
              </a:rPr>
              <a:t> </a:t>
            </a:r>
            <a:r>
              <a:rPr lang="tr-TR" dirty="0" err="1">
                <a:solidFill>
                  <a:schemeClr val="bg1"/>
                </a:solidFill>
              </a:rPr>
              <a:t>chatting</a:t>
            </a:r>
            <a:endParaRPr lang="tr-TR" dirty="0">
              <a:solidFill>
                <a:schemeClr val="bg1"/>
              </a:solidFill>
            </a:endParaRPr>
          </a:p>
          <a:p>
            <a:endParaRPr lang="tr-TR" dirty="0">
              <a:solidFill>
                <a:schemeClr val="bg1"/>
              </a:solidFill>
            </a:endParaRPr>
          </a:p>
          <a:p>
            <a:r>
              <a:rPr lang="tr-TR" dirty="0">
                <a:solidFill>
                  <a:schemeClr val="bg1"/>
                </a:solidFill>
              </a:rPr>
              <a:t> </a:t>
            </a:r>
          </a:p>
          <a:p>
            <a:endParaRPr lang="tr-TR" dirty="0">
              <a:solidFill>
                <a:schemeClr val="bg1"/>
              </a:solidFill>
            </a:endParaRP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1CFE36EA-964B-5443-AB5B-16BC0FAC333C}"/>
              </a:ext>
            </a:extLst>
          </p:cNvPr>
          <p:cNvSpPr txBox="1"/>
          <p:nvPr/>
        </p:nvSpPr>
        <p:spPr>
          <a:xfrm>
            <a:off x="6354618" y="600364"/>
            <a:ext cx="58373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Front-</a:t>
            </a:r>
            <a:r>
              <a:rPr lang="tr-TR" dirty="0" err="1"/>
              <a:t>End</a:t>
            </a:r>
            <a:r>
              <a:rPr lang="tr-TR" dirty="0"/>
              <a:t> Technologies</a:t>
            </a:r>
          </a:p>
          <a:p>
            <a:endParaRPr lang="tr-TR" dirty="0"/>
          </a:p>
          <a:p>
            <a:r>
              <a:rPr lang="tr-TR" dirty="0" err="1"/>
              <a:t>JavaScript</a:t>
            </a:r>
            <a:endParaRPr lang="tr-TR" dirty="0"/>
          </a:p>
          <a:p>
            <a:r>
              <a:rPr lang="tr-TR" dirty="0"/>
              <a:t>Html</a:t>
            </a:r>
          </a:p>
          <a:p>
            <a:r>
              <a:rPr lang="tr-TR" dirty="0" err="1"/>
              <a:t>Css</a:t>
            </a:r>
            <a:endParaRPr lang="tr-TR" dirty="0"/>
          </a:p>
          <a:p>
            <a:r>
              <a:rPr lang="tr-TR" dirty="0" err="1"/>
              <a:t>React</a:t>
            </a:r>
            <a:endParaRPr lang="tr-TR" dirty="0"/>
          </a:p>
          <a:p>
            <a:r>
              <a:rPr lang="tr-TR" dirty="0" err="1"/>
              <a:t>Material-ui</a:t>
            </a:r>
            <a:endParaRPr lang="tr-TR" dirty="0"/>
          </a:p>
          <a:p>
            <a:r>
              <a:rPr lang="tr-TR" dirty="0" err="1"/>
              <a:t>Axios</a:t>
            </a:r>
            <a:endParaRPr lang="tr-TR" dirty="0"/>
          </a:p>
          <a:p>
            <a:r>
              <a:rPr lang="tr-TR" dirty="0" err="1"/>
              <a:t>React</a:t>
            </a:r>
            <a:r>
              <a:rPr lang="tr-TR" dirty="0"/>
              <a:t> </a:t>
            </a:r>
            <a:r>
              <a:rPr lang="tr-TR" dirty="0" err="1"/>
              <a:t>Router</a:t>
            </a:r>
            <a:endParaRPr lang="tr-TR" dirty="0"/>
          </a:p>
        </p:txBody>
      </p:sp>
      <p:pic>
        <p:nvPicPr>
          <p:cNvPr id="4" name="Google Shape;177;p18">
            <a:extLst>
              <a:ext uri="{FF2B5EF4-FFF2-40B4-BE49-F238E27FC236}">
                <a16:creationId xmlns:a16="http://schemas.microsoft.com/office/drawing/2014/main" id="{35134226-2CD3-3DD3-4D25-233E5536F23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4016" y="3672686"/>
            <a:ext cx="1695375" cy="989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85;p19">
            <a:extLst>
              <a:ext uri="{FF2B5EF4-FFF2-40B4-BE49-F238E27FC236}">
                <a16:creationId xmlns:a16="http://schemas.microsoft.com/office/drawing/2014/main" id="{EBBA7CF2-7FA1-366C-7A7E-FB4D928D31A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309" y="5073786"/>
            <a:ext cx="1183849" cy="118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84;p19">
            <a:extLst>
              <a:ext uri="{FF2B5EF4-FFF2-40B4-BE49-F238E27FC236}">
                <a16:creationId xmlns:a16="http://schemas.microsoft.com/office/drawing/2014/main" id="{A9B6F9BC-D576-2313-0240-E5C31F7C8F8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3015" y="3785898"/>
            <a:ext cx="1447352" cy="964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78;p18">
            <a:extLst>
              <a:ext uri="{FF2B5EF4-FFF2-40B4-BE49-F238E27FC236}">
                <a16:creationId xmlns:a16="http://schemas.microsoft.com/office/drawing/2014/main" id="{C32E2D1C-AD0F-450B-4208-935A2C175B0D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45218" y="5073786"/>
            <a:ext cx="1505149" cy="108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203;p21">
            <a:extLst>
              <a:ext uri="{FF2B5EF4-FFF2-40B4-BE49-F238E27FC236}">
                <a16:creationId xmlns:a16="http://schemas.microsoft.com/office/drawing/2014/main" id="{2EAFD24A-6F92-033A-1194-7DA3F8FC99D4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31597" y="5009028"/>
            <a:ext cx="1295046" cy="1145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206;p21">
            <a:extLst>
              <a:ext uri="{FF2B5EF4-FFF2-40B4-BE49-F238E27FC236}">
                <a16:creationId xmlns:a16="http://schemas.microsoft.com/office/drawing/2014/main" id="{90CB29DF-20BC-5976-4879-E7176B95C63C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63991" y="3429000"/>
            <a:ext cx="1695375" cy="138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218;p23">
            <a:extLst>
              <a:ext uri="{FF2B5EF4-FFF2-40B4-BE49-F238E27FC236}">
                <a16:creationId xmlns:a16="http://schemas.microsoft.com/office/drawing/2014/main" id="{F1473A17-2591-210A-E1B2-B50F022CE66D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860806" y="4940361"/>
            <a:ext cx="1450700" cy="145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227;p24">
            <a:extLst>
              <a:ext uri="{FF2B5EF4-FFF2-40B4-BE49-F238E27FC236}">
                <a16:creationId xmlns:a16="http://schemas.microsoft.com/office/drawing/2014/main" id="{F1BF52B8-49E7-3B34-95DE-11121F5A0059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771106" y="4750574"/>
            <a:ext cx="3420894" cy="1795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239;p25">
            <a:extLst>
              <a:ext uri="{FF2B5EF4-FFF2-40B4-BE49-F238E27FC236}">
                <a16:creationId xmlns:a16="http://schemas.microsoft.com/office/drawing/2014/main" id="{4232A05E-1ADE-0D55-87CC-364ABA6ACE3C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488985" y="3462686"/>
            <a:ext cx="2379888" cy="1218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21B64241-C54A-094B-4B87-51E4BC02E6B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30065" y="3189323"/>
            <a:ext cx="2848435" cy="175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439256"/>
      </p:ext>
    </p:extLst>
  </p:cSld>
  <p:clrMapOvr>
    <a:masterClrMapping/>
  </p:clrMapOvr>
  <p:transition>
    <p:sndAc>
      <p:endSnd/>
    </p:sndAc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9E3C5C8-DDA3-1BE5-837E-A4EB9E60E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Macit Kaan Bayrak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E46ACD4-7ECE-7435-9E06-06977AC0B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>
                <a:solidFill>
                  <a:schemeClr val="tx1"/>
                </a:solidFill>
              </a:rPr>
              <a:t>Frontend</a:t>
            </a:r>
            <a:endParaRPr lang="tr-TR" dirty="0">
              <a:solidFill>
                <a:schemeClr val="tx1"/>
              </a:solidFill>
            </a:endParaRPr>
          </a:p>
          <a:p>
            <a:r>
              <a:rPr lang="tr-TR" dirty="0" err="1">
                <a:solidFill>
                  <a:schemeClr val="tx1"/>
                </a:solidFill>
              </a:rPr>
              <a:t>Admin</a:t>
            </a:r>
            <a:r>
              <a:rPr lang="tr-TR" dirty="0">
                <a:solidFill>
                  <a:schemeClr val="tx1"/>
                </a:solidFill>
              </a:rPr>
              <a:t> Panel,</a:t>
            </a:r>
          </a:p>
          <a:p>
            <a:r>
              <a:rPr lang="tr-TR" dirty="0" err="1">
                <a:solidFill>
                  <a:schemeClr val="tx1"/>
                </a:solidFill>
              </a:rPr>
              <a:t>View</a:t>
            </a:r>
            <a:r>
              <a:rPr lang="tr-TR" dirty="0">
                <a:solidFill>
                  <a:schemeClr val="tx1"/>
                </a:solidFill>
              </a:rPr>
              <a:t> &amp; Update a profile</a:t>
            </a:r>
          </a:p>
          <a:p>
            <a:r>
              <a:rPr lang="tr-TR" dirty="0" err="1">
                <a:solidFill>
                  <a:schemeClr val="tx1"/>
                </a:solidFill>
              </a:rPr>
              <a:t>Search</a:t>
            </a:r>
            <a:endParaRPr lang="tr-TR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tr-T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4416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80A2564-4614-D787-3CAB-3A922FCF8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Miraç Erol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9C4B9A3-D59A-85F1-20FC-4E290F272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000" dirty="0" err="1">
                <a:solidFill>
                  <a:schemeClr val="tx1"/>
                </a:solidFill>
              </a:rPr>
              <a:t>Frontend</a:t>
            </a:r>
            <a:endParaRPr lang="tr-TR" sz="2000" dirty="0">
              <a:solidFill>
                <a:schemeClr val="tx1"/>
              </a:solidFill>
            </a:endParaRPr>
          </a:p>
          <a:p>
            <a:r>
              <a:rPr lang="tr-TR" sz="2000" dirty="0" err="1">
                <a:solidFill>
                  <a:schemeClr val="tx1"/>
                </a:solidFill>
              </a:rPr>
              <a:t>Posts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processing</a:t>
            </a:r>
            <a:endParaRPr lang="tr-TR" sz="2000" dirty="0">
              <a:solidFill>
                <a:schemeClr val="tx1"/>
              </a:solidFill>
            </a:endParaRPr>
          </a:p>
          <a:p>
            <a:r>
              <a:rPr lang="tr-TR" sz="2000" dirty="0">
                <a:solidFill>
                  <a:schemeClr val="tx1"/>
                </a:solidFill>
              </a:rPr>
              <a:t>Chat</a:t>
            </a:r>
          </a:p>
          <a:p>
            <a:r>
              <a:rPr lang="tr-TR" sz="2000" dirty="0" err="1">
                <a:solidFill>
                  <a:schemeClr val="tx1"/>
                </a:solidFill>
              </a:rPr>
              <a:t>Comment</a:t>
            </a:r>
            <a:endParaRPr lang="tr-TR" sz="2000" dirty="0">
              <a:solidFill>
                <a:schemeClr val="tx1"/>
              </a:solidFill>
            </a:endParaRPr>
          </a:p>
          <a:p>
            <a:r>
              <a:rPr lang="tr-TR" sz="2000" dirty="0">
                <a:solidFill>
                  <a:schemeClr val="tx1"/>
                </a:solidFill>
              </a:rPr>
              <a:t>Main </a:t>
            </a:r>
            <a:r>
              <a:rPr lang="tr-TR" sz="2000" dirty="0" err="1">
                <a:solidFill>
                  <a:schemeClr val="tx1"/>
                </a:solidFill>
              </a:rPr>
              <a:t>feed</a:t>
            </a:r>
            <a:endParaRPr lang="tr-TR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773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1B1D1F2-9F31-B7CE-3FD3-A294771FD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Talha Arıcan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715106C-C6E3-6B37-842F-A0A5C495C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>
                <a:solidFill>
                  <a:schemeClr val="tx1"/>
                </a:solidFill>
              </a:rPr>
              <a:t>Backend</a:t>
            </a:r>
            <a:endParaRPr lang="tr-TR" dirty="0">
              <a:solidFill>
                <a:schemeClr val="tx1"/>
              </a:solidFill>
            </a:endParaRPr>
          </a:p>
          <a:p>
            <a:r>
              <a:rPr lang="tr-TR" dirty="0" err="1">
                <a:solidFill>
                  <a:schemeClr val="tx1"/>
                </a:solidFill>
              </a:rPr>
              <a:t>Sign-up</a:t>
            </a:r>
            <a:r>
              <a:rPr lang="tr-TR" dirty="0">
                <a:solidFill>
                  <a:schemeClr val="tx1"/>
                </a:solidFill>
              </a:rPr>
              <a:t> &amp; </a:t>
            </a:r>
            <a:r>
              <a:rPr lang="tr-TR" dirty="0" err="1">
                <a:solidFill>
                  <a:schemeClr val="tx1"/>
                </a:solidFill>
              </a:rPr>
              <a:t>Login</a:t>
            </a:r>
            <a:r>
              <a:rPr lang="tr-TR" dirty="0">
                <a:solidFill>
                  <a:schemeClr val="tx1"/>
                </a:solidFill>
              </a:rPr>
              <a:t>, </a:t>
            </a:r>
          </a:p>
          <a:p>
            <a:r>
              <a:rPr lang="tr-TR" dirty="0" err="1">
                <a:solidFill>
                  <a:schemeClr val="tx1"/>
                </a:solidFill>
              </a:rPr>
              <a:t>Block</a:t>
            </a:r>
            <a:r>
              <a:rPr lang="tr-TR" dirty="0">
                <a:solidFill>
                  <a:schemeClr val="tx1"/>
                </a:solidFill>
              </a:rPr>
              <a:t> User,</a:t>
            </a:r>
          </a:p>
          <a:p>
            <a:r>
              <a:rPr lang="tr-TR" dirty="0">
                <a:solidFill>
                  <a:schemeClr val="tx1"/>
                </a:solidFill>
              </a:rPr>
              <a:t>Ban &amp; </a:t>
            </a:r>
            <a:r>
              <a:rPr lang="tr-TR" dirty="0" err="1">
                <a:solidFill>
                  <a:schemeClr val="tx1"/>
                </a:solidFill>
              </a:rPr>
              <a:t>Block</a:t>
            </a:r>
            <a:r>
              <a:rPr lang="tr-TR" dirty="0">
                <a:solidFill>
                  <a:schemeClr val="tx1"/>
                </a:solidFill>
              </a:rPr>
              <a:t> User </a:t>
            </a:r>
            <a:r>
              <a:rPr lang="tr-TR" dirty="0" err="1">
                <a:solidFill>
                  <a:schemeClr val="tx1"/>
                </a:solidFill>
              </a:rPr>
              <a:t>from</a:t>
            </a:r>
            <a:r>
              <a:rPr lang="tr-TR" dirty="0">
                <a:solidFill>
                  <a:schemeClr val="tx1"/>
                </a:solidFill>
              </a:rPr>
              <a:t> </a:t>
            </a:r>
            <a:r>
              <a:rPr lang="tr-TR" dirty="0" err="1">
                <a:solidFill>
                  <a:schemeClr val="tx1"/>
                </a:solidFill>
              </a:rPr>
              <a:t>System</a:t>
            </a:r>
            <a:endParaRPr lang="tr-TR" dirty="0">
              <a:solidFill>
                <a:schemeClr val="tx1"/>
              </a:solidFill>
            </a:endParaRPr>
          </a:p>
          <a:p>
            <a:r>
              <a:rPr lang="tr-TR" dirty="0" err="1">
                <a:solidFill>
                  <a:schemeClr val="tx1"/>
                </a:solidFill>
              </a:rPr>
              <a:t>Send</a:t>
            </a:r>
            <a:r>
              <a:rPr lang="tr-TR" dirty="0">
                <a:solidFill>
                  <a:schemeClr val="tx1"/>
                </a:solidFill>
              </a:rPr>
              <a:t> e-mail in </a:t>
            </a:r>
            <a:r>
              <a:rPr lang="tr-TR" dirty="0" err="1">
                <a:solidFill>
                  <a:schemeClr val="tx1"/>
                </a:solidFill>
              </a:rPr>
              <a:t>bulk</a:t>
            </a:r>
            <a:endParaRPr lang="tr-TR" dirty="0">
              <a:solidFill>
                <a:schemeClr val="tx1"/>
              </a:solidFill>
            </a:endParaRPr>
          </a:p>
          <a:p>
            <a:r>
              <a:rPr lang="tr-TR" dirty="0" err="1">
                <a:solidFill>
                  <a:schemeClr val="tx1"/>
                </a:solidFill>
              </a:rPr>
              <a:t>Chatting</a:t>
            </a:r>
            <a:endParaRPr lang="tr-T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79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54F3694-AE33-08CB-7ADB-03F7FC328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Ahmet Dursun Avcı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73FA3C4-5DDE-D49B-B885-A590EAE6B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>
                <a:solidFill>
                  <a:schemeClr val="tx1"/>
                </a:solidFill>
              </a:rPr>
              <a:t>Backend</a:t>
            </a:r>
            <a:endParaRPr lang="tr-TR" dirty="0">
              <a:solidFill>
                <a:schemeClr val="tx1"/>
              </a:solidFill>
            </a:endParaRPr>
          </a:p>
          <a:p>
            <a:r>
              <a:rPr lang="tr-TR" dirty="0">
                <a:solidFill>
                  <a:schemeClr val="tx1"/>
                </a:solidFill>
              </a:rPr>
              <a:t>Post</a:t>
            </a:r>
          </a:p>
          <a:p>
            <a:r>
              <a:rPr lang="tr-TR" dirty="0" err="1">
                <a:solidFill>
                  <a:schemeClr val="tx1"/>
                </a:solidFill>
              </a:rPr>
              <a:t>Event</a:t>
            </a:r>
            <a:r>
              <a:rPr lang="tr-TR" dirty="0">
                <a:solidFill>
                  <a:schemeClr val="tx1"/>
                </a:solidFill>
              </a:rPr>
              <a:t> Post</a:t>
            </a:r>
          </a:p>
          <a:p>
            <a:r>
              <a:rPr lang="tr-TR" dirty="0">
                <a:solidFill>
                  <a:schemeClr val="tx1"/>
                </a:solidFill>
              </a:rPr>
              <a:t>File Post</a:t>
            </a:r>
          </a:p>
          <a:p>
            <a:r>
              <a:rPr lang="tr-TR" dirty="0" err="1">
                <a:solidFill>
                  <a:schemeClr val="tx1"/>
                </a:solidFill>
              </a:rPr>
              <a:t>Comments</a:t>
            </a:r>
            <a:endParaRPr lang="tr-TR" dirty="0">
              <a:solidFill>
                <a:schemeClr val="tx1"/>
              </a:solidFill>
            </a:endParaRPr>
          </a:p>
          <a:p>
            <a:r>
              <a:rPr lang="tr-TR" dirty="0" err="1">
                <a:solidFill>
                  <a:schemeClr val="tx1"/>
                </a:solidFill>
              </a:rPr>
              <a:t>Apply</a:t>
            </a:r>
            <a:r>
              <a:rPr lang="tr-TR" dirty="0">
                <a:solidFill>
                  <a:schemeClr val="tx1"/>
                </a:solidFill>
              </a:rPr>
              <a:t> </a:t>
            </a:r>
            <a:r>
              <a:rPr lang="tr-TR" dirty="0" err="1">
                <a:solidFill>
                  <a:schemeClr val="tx1"/>
                </a:solidFill>
              </a:rPr>
              <a:t>page</a:t>
            </a:r>
            <a:r>
              <a:rPr lang="tr-TR" dirty="0">
                <a:solidFill>
                  <a:schemeClr val="tx1"/>
                </a:solidFill>
              </a:rPr>
              <a:t> </a:t>
            </a:r>
            <a:r>
              <a:rPr lang="tr-TR" dirty="0" err="1">
                <a:solidFill>
                  <a:schemeClr val="tx1"/>
                </a:solidFill>
              </a:rPr>
              <a:t>for</a:t>
            </a:r>
            <a:r>
              <a:rPr lang="tr-TR" dirty="0">
                <a:solidFill>
                  <a:schemeClr val="tx1"/>
                </a:solidFill>
              </a:rPr>
              <a:t> </a:t>
            </a:r>
            <a:r>
              <a:rPr lang="tr-TR" dirty="0" err="1">
                <a:solidFill>
                  <a:schemeClr val="tx1"/>
                </a:solidFill>
              </a:rPr>
              <a:t>jobs</a:t>
            </a:r>
            <a:endParaRPr lang="tr-TR" dirty="0">
              <a:solidFill>
                <a:schemeClr val="tx1"/>
              </a:solidFill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76271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969403D-79E3-F5DD-B3A5-8B5CE6ABB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Osman Gazi Yıldırım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27A1E0F-773C-DBD6-42C4-5A40BEAE9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>
                <a:solidFill>
                  <a:schemeClr val="tx1"/>
                </a:solidFill>
              </a:rPr>
              <a:t>Backend</a:t>
            </a:r>
            <a:endParaRPr lang="tr-TR" dirty="0">
              <a:solidFill>
                <a:schemeClr val="tx1"/>
              </a:solidFill>
            </a:endParaRPr>
          </a:p>
          <a:p>
            <a:r>
              <a:rPr lang="tr-TR" dirty="0" err="1">
                <a:solidFill>
                  <a:schemeClr val="tx1"/>
                </a:solidFill>
              </a:rPr>
              <a:t>Manage</a:t>
            </a:r>
            <a:r>
              <a:rPr lang="tr-TR" dirty="0">
                <a:solidFill>
                  <a:schemeClr val="tx1"/>
                </a:solidFill>
              </a:rPr>
              <a:t> Profile</a:t>
            </a:r>
          </a:p>
          <a:p>
            <a:r>
              <a:rPr lang="tr-TR" dirty="0" err="1">
                <a:solidFill>
                  <a:schemeClr val="tx1"/>
                </a:solidFill>
              </a:rPr>
              <a:t>Search</a:t>
            </a:r>
            <a:endParaRPr lang="tr-TR" dirty="0">
              <a:solidFill>
                <a:schemeClr val="tx1"/>
              </a:solidFill>
            </a:endParaRPr>
          </a:p>
          <a:p>
            <a:r>
              <a:rPr lang="tr-TR" dirty="0" err="1">
                <a:solidFill>
                  <a:schemeClr val="tx1"/>
                </a:solidFill>
              </a:rPr>
              <a:t>Upload</a:t>
            </a:r>
            <a:r>
              <a:rPr lang="tr-TR" dirty="0">
                <a:solidFill>
                  <a:schemeClr val="tx1"/>
                </a:solidFill>
              </a:rPr>
              <a:t> File</a:t>
            </a:r>
          </a:p>
          <a:p>
            <a:r>
              <a:rPr lang="tr-TR" dirty="0" err="1">
                <a:solidFill>
                  <a:schemeClr val="tx1"/>
                </a:solidFill>
              </a:rPr>
              <a:t>View</a:t>
            </a:r>
            <a:r>
              <a:rPr lang="tr-TR" dirty="0">
                <a:solidFill>
                  <a:schemeClr val="tx1"/>
                </a:solidFill>
              </a:rPr>
              <a:t> </a:t>
            </a:r>
            <a:r>
              <a:rPr lang="tr-TR" dirty="0" err="1">
                <a:solidFill>
                  <a:schemeClr val="tx1"/>
                </a:solidFill>
              </a:rPr>
              <a:t>other</a:t>
            </a:r>
            <a:r>
              <a:rPr lang="tr-TR" dirty="0">
                <a:solidFill>
                  <a:schemeClr val="tx1"/>
                </a:solidFill>
              </a:rPr>
              <a:t> </a:t>
            </a:r>
            <a:r>
              <a:rPr lang="tr-TR" dirty="0" err="1">
                <a:solidFill>
                  <a:schemeClr val="tx1"/>
                </a:solidFill>
              </a:rPr>
              <a:t>member’s</a:t>
            </a:r>
            <a:r>
              <a:rPr lang="tr-TR" dirty="0">
                <a:solidFill>
                  <a:schemeClr val="tx1"/>
                </a:solidFill>
              </a:rPr>
              <a:t> profile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63667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7D6A112-9FF7-C7C8-1D1F-D9BB59C80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Our</a:t>
            </a:r>
            <a:r>
              <a:rPr lang="tr-TR" dirty="0"/>
              <a:t> </a:t>
            </a:r>
            <a:r>
              <a:rPr lang="tr-TR" dirty="0" err="1"/>
              <a:t>Duties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D14E445-AB8A-071D-7AB9-75F3C8CE8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000" dirty="0" err="1">
                <a:solidFill>
                  <a:schemeClr val="tx1"/>
                </a:solidFill>
              </a:rPr>
              <a:t>We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have</a:t>
            </a:r>
            <a:r>
              <a:rPr lang="tr-TR" sz="2000" dirty="0">
                <a:solidFill>
                  <a:schemeClr val="tx1"/>
                </a:solidFill>
              </a:rPr>
              <a:t> 13 </a:t>
            </a:r>
            <a:r>
              <a:rPr lang="tr-TR" sz="2000" dirty="0" err="1">
                <a:solidFill>
                  <a:schemeClr val="tx1"/>
                </a:solidFill>
              </a:rPr>
              <a:t>use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cases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which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are</a:t>
            </a:r>
            <a:r>
              <a:rPr lang="tr-TR" sz="2000" dirty="0">
                <a:solidFill>
                  <a:schemeClr val="tx1"/>
                </a:solidFill>
              </a:rPr>
              <a:t> </a:t>
            </a:r>
            <a:r>
              <a:rPr lang="tr-TR" sz="2000" dirty="0" err="1">
                <a:solidFill>
                  <a:schemeClr val="tx1"/>
                </a:solidFill>
              </a:rPr>
              <a:t>sign-up</a:t>
            </a:r>
            <a:r>
              <a:rPr lang="tr-TR" sz="2000" dirty="0">
                <a:solidFill>
                  <a:schemeClr val="tx1"/>
                </a:solidFill>
              </a:rPr>
              <a:t>, login, </a:t>
            </a:r>
            <a:r>
              <a:rPr lang="tr-TR" sz="2000" dirty="0" err="1">
                <a:solidFill>
                  <a:schemeClr val="tx1"/>
                </a:solidFill>
              </a:rPr>
              <a:t>manage</a:t>
            </a:r>
            <a:r>
              <a:rPr lang="tr-TR" sz="2000" dirty="0">
                <a:solidFill>
                  <a:schemeClr val="tx1"/>
                </a:solidFill>
              </a:rPr>
              <a:t> profile, </a:t>
            </a:r>
            <a:r>
              <a:rPr lang="tr-TR" sz="2000" dirty="0" err="1">
                <a:solidFill>
                  <a:schemeClr val="tx1"/>
                </a:solidFill>
              </a:rPr>
              <a:t>search</a:t>
            </a:r>
            <a:r>
              <a:rPr lang="tr-TR" sz="2000" dirty="0">
                <a:solidFill>
                  <a:schemeClr val="tx1"/>
                </a:solidFill>
              </a:rPr>
              <a:t>, </a:t>
            </a:r>
            <a:r>
              <a:rPr lang="tr-TR" sz="2000" dirty="0" err="1">
                <a:solidFill>
                  <a:schemeClr val="tx1"/>
                </a:solidFill>
              </a:rPr>
              <a:t>view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shared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posts</a:t>
            </a:r>
            <a:r>
              <a:rPr lang="tr-TR" sz="2000" dirty="0">
                <a:solidFill>
                  <a:schemeClr val="tx1"/>
                </a:solidFill>
              </a:rPr>
              <a:t>, </a:t>
            </a:r>
            <a:r>
              <a:rPr lang="tr-TR" sz="2000" dirty="0" err="1">
                <a:solidFill>
                  <a:schemeClr val="tx1"/>
                </a:solidFill>
              </a:rPr>
              <a:t>add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comment</a:t>
            </a:r>
            <a:r>
              <a:rPr lang="tr-TR" sz="2000" dirty="0">
                <a:solidFill>
                  <a:schemeClr val="tx1"/>
                </a:solidFill>
              </a:rPr>
              <a:t>, </a:t>
            </a:r>
            <a:r>
              <a:rPr lang="tr-TR" sz="2000" dirty="0" err="1">
                <a:solidFill>
                  <a:schemeClr val="tx1"/>
                </a:solidFill>
              </a:rPr>
              <a:t>view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the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other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member's</a:t>
            </a:r>
            <a:r>
              <a:rPr lang="tr-TR" sz="2000" dirty="0">
                <a:solidFill>
                  <a:schemeClr val="tx1"/>
                </a:solidFill>
              </a:rPr>
              <a:t> profile, </a:t>
            </a:r>
            <a:r>
              <a:rPr lang="tr-TR" sz="2000" dirty="0" err="1">
                <a:solidFill>
                  <a:schemeClr val="tx1"/>
                </a:solidFill>
              </a:rPr>
              <a:t>chatting</a:t>
            </a:r>
            <a:r>
              <a:rPr lang="tr-TR" sz="2000" dirty="0">
                <a:solidFill>
                  <a:schemeClr val="tx1"/>
                </a:solidFill>
              </a:rPr>
              <a:t>, </a:t>
            </a:r>
            <a:r>
              <a:rPr lang="tr-TR" sz="2000" dirty="0" err="1">
                <a:solidFill>
                  <a:schemeClr val="tx1"/>
                </a:solidFill>
              </a:rPr>
              <a:t>live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event</a:t>
            </a:r>
            <a:r>
              <a:rPr lang="tr-TR" sz="2000" dirty="0">
                <a:solidFill>
                  <a:schemeClr val="tx1"/>
                </a:solidFill>
              </a:rPr>
              <a:t> – online </a:t>
            </a:r>
            <a:r>
              <a:rPr lang="tr-TR" sz="2000" dirty="0" err="1">
                <a:solidFill>
                  <a:schemeClr val="tx1"/>
                </a:solidFill>
              </a:rPr>
              <a:t>meeting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posts</a:t>
            </a:r>
            <a:r>
              <a:rPr lang="tr-TR" sz="2000" dirty="0">
                <a:solidFill>
                  <a:schemeClr val="tx1"/>
                </a:solidFill>
              </a:rPr>
              <a:t>, </a:t>
            </a:r>
            <a:r>
              <a:rPr lang="tr-TR" sz="2000" dirty="0" err="1">
                <a:solidFill>
                  <a:schemeClr val="tx1"/>
                </a:solidFill>
              </a:rPr>
              <a:t>apply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for</a:t>
            </a:r>
            <a:r>
              <a:rPr lang="tr-TR" sz="2000" dirty="0">
                <a:solidFill>
                  <a:schemeClr val="tx1"/>
                </a:solidFill>
              </a:rPr>
              <a:t> a </a:t>
            </a:r>
            <a:r>
              <a:rPr lang="tr-TR" sz="2000" dirty="0" err="1">
                <a:solidFill>
                  <a:schemeClr val="tx1"/>
                </a:solidFill>
              </a:rPr>
              <a:t>job</a:t>
            </a:r>
            <a:r>
              <a:rPr lang="tr-TR" sz="2000" dirty="0">
                <a:solidFill>
                  <a:schemeClr val="tx1"/>
                </a:solidFill>
              </a:rPr>
              <a:t>, </a:t>
            </a:r>
            <a:r>
              <a:rPr lang="tr-TR" sz="2000" dirty="0" err="1">
                <a:solidFill>
                  <a:schemeClr val="tx1"/>
                </a:solidFill>
              </a:rPr>
              <a:t>upload</a:t>
            </a:r>
            <a:r>
              <a:rPr lang="tr-TR" sz="2000" dirty="0">
                <a:solidFill>
                  <a:schemeClr val="tx1"/>
                </a:solidFill>
              </a:rPr>
              <a:t> a file, </a:t>
            </a:r>
            <a:r>
              <a:rPr lang="tr-TR" sz="2000" dirty="0" err="1">
                <a:solidFill>
                  <a:schemeClr val="tx1"/>
                </a:solidFill>
              </a:rPr>
              <a:t>block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user</a:t>
            </a:r>
            <a:r>
              <a:rPr lang="tr-TR" sz="2000" dirty="0">
                <a:solidFill>
                  <a:schemeClr val="tx1"/>
                </a:solidFill>
              </a:rPr>
              <a:t>, ban a </a:t>
            </a:r>
            <a:r>
              <a:rPr lang="tr-TR" sz="2000" dirty="0" err="1">
                <a:solidFill>
                  <a:schemeClr val="tx1"/>
                </a:solidFill>
              </a:rPr>
              <a:t>user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from</a:t>
            </a:r>
            <a:r>
              <a:rPr lang="tr-TR" sz="2000" dirty="0">
                <a:solidFill>
                  <a:schemeClr val="tx1"/>
                </a:solidFill>
              </a:rPr>
              <a:t> </a:t>
            </a:r>
            <a:r>
              <a:rPr lang="tr-TR" sz="2000" dirty="0" err="1">
                <a:solidFill>
                  <a:schemeClr val="tx1"/>
                </a:solidFill>
              </a:rPr>
              <a:t>system</a:t>
            </a:r>
            <a:r>
              <a:rPr lang="tr-TR" sz="2000" dirty="0">
                <a:solidFill>
                  <a:schemeClr val="tx1"/>
                </a:solidFill>
              </a:rPr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155667483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B914DD-0536-4280-BE96-BE48DF66AD74"/>
  <p:tag name="ISPRING_SCORM_RATE_SLIDES" val="1"/>
  <p:tag name="ISPRING_SCORM_PASSING_SCORE" val="100.0000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G8CZ0Z7BdOSwAEAANoDAAAPAAAAbm9uZS9wbGF5ZXIueG1spZJPb9QwEMXPW6nfIfK99m4Rolo59ICUE0WVFhC3lTeZJqaOHTwTsvvtmfzZpFuQQOKQaPIy72fPs/X9sXbJT4hog0/FRq5FAj4PhfVlKr58zm7uxP376yvdOHOCmNgiFT54EEkBmEfbEPseDVWpeCFIhoqEXx63R7SpqIiarVJd18nujQyxVLfr9UZ9e/i4yyuozY31SMbnzF32ciuSJtoQLZ1S8W4trq9WA/ICZ5F7fInBtf3KKPNQqyYCgieIatz2bN3S38381MErOjWAgkdfDbMfTP78EIrWAfbaSo9tOyDqCYO20rS1mzufYMxTMTbsa0A0JaB0vhRq9Ko/mPWTM1hNHLzA9tymPTiLFYsjfejeL+r+bBmyVxNHXYJ0PUwwnGLWOpeBoTZCIZIIP1rLVdZjv85HsN6IcTnP3Xt8tl5il7PGVWZyCvH0gR18JFOUco5ejtHLwdTbh+ITF49TnLsFMgezhKArqt3bf86j7/6fOAp4Mq0jcV7B+gKOmeW/BDWPQsAz9pqkxsl+tTOVd9ce6hdX40Iadzdl8R1FQiaWwNewMGTUos8w9Zqm1fg5JTTHotXv91JPRC5/AVBLAQIAABQAAgAIAG8CZ0Z7BdOSwAEAANoDAAAPAAAAAAAAAAEAAAAAAAAAAABub25lL3BsYXllci54bWxQSwUGAAAAAAEAAQA9AAAA7QEAAAAA"/>
  <p:tag name="ISPRING_PRESENTATION_TITLE" val="9414883"/>
  <p:tag name="ISPRING_RESOURCE_PATHS_HASH_PRESENTER" val="a5c3a7711837f0f96480917076f4939e4f1c73a2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f67288550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Belge" ma:contentTypeID="0x0101005F0E2FB99091D248801AB487479EE227" ma:contentTypeVersion="8" ma:contentTypeDescription="Yeni belge oluşturun." ma:contentTypeScope="" ma:versionID="d6d7a254824485691e2ea4ccbe6d1a03">
  <xsd:schema xmlns:xsd="http://www.w3.org/2001/XMLSchema" xmlns:xs="http://www.w3.org/2001/XMLSchema" xmlns:p="http://schemas.microsoft.com/office/2006/metadata/properties" xmlns:ns2="6a5410d1-e062-4315-a8c3-61c89a8139e1" targetNamespace="http://schemas.microsoft.com/office/2006/metadata/properties" ma:root="true" ma:fieldsID="66a5d2a100eb8e08181e571fe94a5d19" ns2:_="">
    <xsd:import namespace="6a5410d1-e062-4315-a8c3-61c89a8139e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5410d1-e062-4315-a8c3-61c89a8139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İçerik Türü"/>
        <xsd:element ref="dc:title" minOccurs="0" maxOccurs="1" ma:index="4" ma:displayName="Başlı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MediaServiceKeyPoints xmlns="6a5410d1-e062-4315-a8c3-61c89a8139e1" xsi:nil="true"/>
  </documentManagement>
</p:properties>
</file>

<file path=customXml/itemProps1.xml><?xml version="1.0" encoding="utf-8"?>
<ds:datastoreItem xmlns:ds="http://schemas.openxmlformats.org/officeDocument/2006/customXml" ds:itemID="{BC3F76F1-791F-4CF3-BC5E-D29A27F6F4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5410d1-e062-4315-a8c3-61c89a8139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6A6B336-2A1F-41FC-9614-848C2B5A4501}">
  <ds:schemaRefs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2006/metadata/properties"/>
    <ds:schemaRef ds:uri="http://schemas.microsoft.com/office/2006/documentManagement/types"/>
    <ds:schemaRef ds:uri="6a5410d1-e062-4315-a8c3-61c89a8139e1"/>
    <ds:schemaRef ds:uri="http://schemas.microsoft.com/office/infopath/2007/PartnerControl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tf67288550</Template>
  <TotalTime>0</TotalTime>
  <Words>187</Words>
  <Application>Microsoft Macintosh PowerPoint</Application>
  <PresentationFormat>Geniş ekran</PresentationFormat>
  <Paragraphs>61</Paragraphs>
  <Slides>9</Slides>
  <Notes>2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tf67288550</vt:lpstr>
      <vt:lpstr>Power Rangers </vt:lpstr>
      <vt:lpstr>Our Team</vt:lpstr>
      <vt:lpstr>PowerPoint Sunusu</vt:lpstr>
      <vt:lpstr>Macit Kaan Bayrak</vt:lpstr>
      <vt:lpstr>Miraç Erol</vt:lpstr>
      <vt:lpstr>Talha Arıcan</vt:lpstr>
      <vt:lpstr>Ahmet Dursun Avcı</vt:lpstr>
      <vt:lpstr>Osman Gazi Yıldırım</vt:lpstr>
      <vt:lpstr>Our Duties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9414883</dc:title>
  <dc:creator/>
  <cp:lastModifiedBy/>
  <cp:revision>81</cp:revision>
  <dcterms:created xsi:type="dcterms:W3CDTF">2020-03-18T08:31:04Z</dcterms:created>
  <dcterms:modified xsi:type="dcterms:W3CDTF">2022-05-14T18:39:59Z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0x0101005F0E2FB99091D248801AB487479EE227</vt:lpwstr>
  </property>
</Properties>
</file>